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86" r:id="rId3"/>
    <p:sldId id="257" r:id="rId4"/>
    <p:sldId id="258" r:id="rId5"/>
    <p:sldId id="270" r:id="rId6"/>
    <p:sldId id="285" r:id="rId7"/>
    <p:sldId id="263" r:id="rId8"/>
    <p:sldId id="259" r:id="rId9"/>
    <p:sldId id="277" r:id="rId10"/>
    <p:sldId id="293" r:id="rId11"/>
    <p:sldId id="271" r:id="rId12"/>
    <p:sldId id="260" r:id="rId13"/>
    <p:sldId id="278" r:id="rId14"/>
    <p:sldId id="279" r:id="rId15"/>
    <p:sldId id="280" r:id="rId16"/>
    <p:sldId id="262" r:id="rId17"/>
    <p:sldId id="268" r:id="rId18"/>
    <p:sldId id="272" r:id="rId19"/>
    <p:sldId id="294" r:id="rId20"/>
    <p:sldId id="273" r:id="rId21"/>
    <p:sldId id="261" r:id="rId22"/>
    <p:sldId id="267" r:id="rId23"/>
    <p:sldId id="275" r:id="rId24"/>
    <p:sldId id="290" r:id="rId25"/>
    <p:sldId id="292" r:id="rId26"/>
    <p:sldId id="289" r:id="rId27"/>
    <p:sldId id="264" r:id="rId28"/>
    <p:sldId id="269" r:id="rId29"/>
    <p:sldId id="281" r:id="rId30"/>
    <p:sldId id="288" r:id="rId31"/>
    <p:sldId id="282" r:id="rId32"/>
    <p:sldId id="265" r:id="rId33"/>
    <p:sldId id="276" r:id="rId34"/>
    <p:sldId id="266" r:id="rId3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D58DDC92-43ED-4D5E-91C2-4F8C6DF8F3D1}">
          <p14:sldIdLst>
            <p14:sldId id="256"/>
          </p14:sldIdLst>
        </p14:section>
        <p14:section name="Presentation du projet" id="{DF573BDF-42F1-4AFC-AC49-65FD2DBF5489}">
          <p14:sldIdLst>
            <p14:sldId id="286"/>
            <p14:sldId id="257"/>
            <p14:sldId id="258"/>
            <p14:sldId id="270"/>
          </p14:sldIdLst>
        </p14:section>
        <p14:section name="Aspects généraux du projet" id="{26C0104F-C8EF-4B83-ABAF-C1D05CD88250}">
          <p14:sldIdLst>
            <p14:sldId id="285"/>
            <p14:sldId id="263"/>
            <p14:sldId id="259"/>
            <p14:sldId id="277"/>
            <p14:sldId id="293"/>
          </p14:sldIdLst>
        </p14:section>
        <p14:section name="Conception électronique" id="{D3273357-7CEB-4A5D-8583-580D855CD24C}">
          <p14:sldIdLst>
            <p14:sldId id="271"/>
            <p14:sldId id="260"/>
            <p14:sldId id="278"/>
            <p14:sldId id="279"/>
            <p14:sldId id="280"/>
          </p14:sldIdLst>
        </p14:section>
        <p14:section name="Conception logicielle" id="{BBE7B9DD-EFE7-487B-A34E-66C3BF81FE42}">
          <p14:sldIdLst>
            <p14:sldId id="262"/>
            <p14:sldId id="268"/>
            <p14:sldId id="272"/>
            <p14:sldId id="294"/>
            <p14:sldId id="273"/>
          </p14:sldIdLst>
        </p14:section>
        <p14:section name="Conception mécanique" id="{671FF71A-53D4-4DCD-BB33-FFB54B2A20BC}">
          <p14:sldIdLst>
            <p14:sldId id="261"/>
            <p14:sldId id="267"/>
            <p14:sldId id="275"/>
            <p14:sldId id="290"/>
            <p14:sldId id="292"/>
            <p14:sldId id="289"/>
          </p14:sldIdLst>
        </p14:section>
        <p14:section name="Tests et validation" id="{94D45984-7FDA-4840-BDDA-68F2ED4894F4}">
          <p14:sldIdLst>
            <p14:sldId id="264"/>
            <p14:sldId id="269"/>
            <p14:sldId id="281"/>
            <p14:sldId id="288"/>
            <p14:sldId id="282"/>
          </p14:sldIdLst>
        </p14:section>
        <p14:section name="Perspectives d'amélioration" id="{175C79D1-BE8B-4CAE-9350-C5AF47814FAC}">
          <p14:sldIdLst>
            <p14:sldId id="265"/>
            <p14:sldId id="276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ylvain Brocas" initials="SB" lastIdx="11" clrIdx="0">
    <p:extLst>
      <p:ext uri="{19B8F6BF-5375-455C-9EA6-DF929625EA0E}">
        <p15:presenceInfo xmlns:p15="http://schemas.microsoft.com/office/powerpoint/2012/main" userId="S::bros2671@usherbrooke.ca::5056907d-4ca8-496f-94c3-6e95c255b9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1944"/>
    <a:srgbClr val="FFF99A"/>
    <a:srgbClr val="EDBA3A"/>
    <a:srgbClr val="E4DCFF"/>
    <a:srgbClr val="FFCAA1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0" autoAdjust="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outlineViewPr>
    <p:cViewPr>
      <p:scale>
        <a:sx n="33" d="100"/>
        <a:sy n="33" d="100"/>
      </p:scale>
      <p:origin x="0" y="-559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5:50.426" idx="1">
    <p:pos x="10" y="10"/>
    <p:text>mettre en forme la diapo titre avec le logo, le texte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7:32.376" idx="5">
    <p:pos x="146" y="146"/>
    <p:text>ajouter charte graphique eos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6:22.842" idx="2">
    <p:pos x="10" y="10"/>
    <p:text>Ajouter CG(charte graphique)Eos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7:02.703" idx="3">
    <p:pos x="146" y="146"/>
    <p:text>Mettre en forme et en couleur+police le texte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7:13.646" idx="4">
    <p:pos x="282" y="282"/>
    <p:text>Eventuellement simplifier le texte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8:01.109" idx="6">
    <p:pos x="10" y="10"/>
    <p:text>utiliser CG eos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8:09.539" idx="7">
    <p:pos x="146" y="146"/>
    <p:text>mettre en forme le texte et mise en page adaptee avec l'image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8:30.127" idx="8">
    <p:pos x="10" y="10"/>
    <p:text>ajouter CG Eos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8:37.117" idx="9">
    <p:pos x="146" y="146"/>
    <p:text>Pour le reste, slides en cours, ne pas toucher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8:53.908" idx="10">
    <p:pos x="10" y="10"/>
    <p:text>ajouter CG Eos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9:02.860" idx="11">
    <p:pos x="146" y="146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747B52-4910-473A-A2DD-07D13FF20FA9}" type="doc">
      <dgm:prSet loTypeId="urn:microsoft.com/office/officeart/2005/8/layout/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CA"/>
        </a:p>
      </dgm:t>
    </dgm:pt>
    <dgm:pt modelId="{8588C337-BFF3-45DE-AE09-159FDBFFB407}">
      <dgm:prSet phldrT="[Texte]"/>
      <dgm:spPr>
        <a:solidFill>
          <a:srgbClr val="EDBA3A"/>
        </a:solidFill>
      </dgm:spPr>
      <dgm:t>
        <a:bodyPr/>
        <a:lstStyle/>
        <a:p>
          <a:r>
            <a:rPr lang="en-CA" b="1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b="1" dirty="0">
              <a:latin typeface="Rubik" pitchFamily="2" charset="-79"/>
              <a:cs typeface="Rubik" pitchFamily="2" charset="-79"/>
            </a:rPr>
            <a:t> de Contrôle</a:t>
          </a:r>
          <a:endParaRPr lang="fr-CA" b="1" dirty="0">
            <a:latin typeface="Rubik" pitchFamily="2" charset="-79"/>
            <a:cs typeface="Rubik" pitchFamily="2" charset="-79"/>
          </a:endParaRPr>
        </a:p>
      </dgm:t>
    </dgm:pt>
    <dgm:pt modelId="{41C464CF-E64D-48A4-A2E8-387988CDF5E6}" type="parTrans" cxnId="{5D521351-3C14-4D0A-8B0A-68AB565F5A2E}">
      <dgm:prSet/>
      <dgm:spPr/>
      <dgm:t>
        <a:bodyPr/>
        <a:lstStyle/>
        <a:p>
          <a:endParaRPr lang="fr-CA"/>
        </a:p>
      </dgm:t>
    </dgm:pt>
    <dgm:pt modelId="{5CC0B70F-A0AC-4736-81CC-8655FC030BAB}" type="sibTrans" cxnId="{5D521351-3C14-4D0A-8B0A-68AB565F5A2E}">
      <dgm:prSet/>
      <dgm:spPr/>
      <dgm:t>
        <a:bodyPr/>
        <a:lstStyle/>
        <a:p>
          <a:endParaRPr lang="fr-CA">
            <a:latin typeface="Rubik" pitchFamily="2" charset="-79"/>
            <a:cs typeface="Rubik" pitchFamily="2" charset="-79"/>
          </a:endParaRPr>
        </a:p>
      </dgm:t>
    </dgm:pt>
    <dgm:pt modelId="{8E7DE603-7C65-4D99-B9BF-8C070DB439EE}">
      <dgm:prSet phldrT="[Texte]"/>
      <dgm:spPr>
        <a:solidFill>
          <a:srgbClr val="E4DCFF">
            <a:alpha val="96078"/>
          </a:srgbClr>
        </a:solidFill>
      </dgm:spPr>
      <dgm:t>
        <a:bodyPr/>
        <a:lstStyle/>
        <a:p>
          <a:r>
            <a:rPr lang="en-CA" dirty="0">
              <a:latin typeface="Rubik" pitchFamily="2" charset="-79"/>
              <a:cs typeface="Rubik" pitchFamily="2" charset="-79"/>
            </a:rPr>
            <a:t>Instruction </a:t>
          </a:r>
          <a:br>
            <a:rPr lang="en-CA" dirty="0">
              <a:latin typeface="Rubik" pitchFamily="2" charset="-79"/>
              <a:cs typeface="Rubik" pitchFamily="2" charset="-79"/>
            </a:rPr>
          </a:br>
          <a:r>
            <a:rPr lang="en-CA" i="1" dirty="0">
              <a:latin typeface="Rubik" pitchFamily="2" charset="-79"/>
              <a:cs typeface="Rubik" pitchFamily="2" charset="-79"/>
            </a:rPr>
            <a:t>(ex : pointer un </a:t>
          </a:r>
          <a:r>
            <a:rPr lang="en-CA" i="1" dirty="0" err="1">
              <a:latin typeface="Rubik" pitchFamily="2" charset="-79"/>
              <a:cs typeface="Rubik" pitchFamily="2" charset="-79"/>
            </a:rPr>
            <a:t>astre</a:t>
          </a:r>
          <a:r>
            <a:rPr lang="en-CA" i="1" dirty="0">
              <a:latin typeface="Rubik" pitchFamily="2" charset="-79"/>
              <a:cs typeface="Rubik" pitchFamily="2" charset="-79"/>
            </a:rPr>
            <a:t>)</a:t>
          </a:r>
          <a:endParaRPr lang="fr-CA" i="1" dirty="0">
            <a:latin typeface="Rubik" pitchFamily="2" charset="-79"/>
            <a:cs typeface="Rubik" pitchFamily="2" charset="-79"/>
          </a:endParaRPr>
        </a:p>
      </dgm:t>
    </dgm:pt>
    <dgm:pt modelId="{2CF8C029-0879-461D-B54C-74A1CA652542}" type="parTrans" cxnId="{021F8535-FB08-48CB-9674-0246FB2EE5AA}">
      <dgm:prSet/>
      <dgm:spPr/>
      <dgm:t>
        <a:bodyPr/>
        <a:lstStyle/>
        <a:p>
          <a:endParaRPr lang="fr-CA"/>
        </a:p>
      </dgm:t>
    </dgm:pt>
    <dgm:pt modelId="{04C610F8-78C3-4DB4-BCB4-9B5F07A71227}" type="sibTrans" cxnId="{021F8535-FB08-48CB-9674-0246FB2EE5AA}">
      <dgm:prSet/>
      <dgm:spPr/>
      <dgm:t>
        <a:bodyPr/>
        <a:lstStyle/>
        <a:p>
          <a:endParaRPr lang="fr-CA"/>
        </a:p>
      </dgm:t>
    </dgm:pt>
    <dgm:pt modelId="{7117167C-E170-4429-8E1A-836610B5D7FD}">
      <dgm:prSet phldrT="[Texte]"/>
      <dgm:spPr>
        <a:solidFill>
          <a:srgbClr val="EDBA3A"/>
        </a:solidFill>
      </dgm:spPr>
      <dgm:t>
        <a:bodyPr/>
        <a:lstStyle/>
        <a:p>
          <a:r>
            <a:rPr lang="en-CA" b="1" dirty="0">
              <a:latin typeface="Rubik" pitchFamily="2" charset="-79"/>
              <a:cs typeface="Rubik" pitchFamily="2" charset="-79"/>
            </a:rPr>
            <a:t>Driver</a:t>
          </a:r>
          <a:endParaRPr lang="fr-CA" b="1" dirty="0">
            <a:latin typeface="Rubik" pitchFamily="2" charset="-79"/>
            <a:cs typeface="Rubik" pitchFamily="2" charset="-79"/>
          </a:endParaRPr>
        </a:p>
      </dgm:t>
    </dgm:pt>
    <dgm:pt modelId="{A3766CB3-B1D3-45C7-99FF-68F47C9BC7EA}" type="parTrans" cxnId="{5BA72B53-584B-4579-BCCB-9B05AECC2CF8}">
      <dgm:prSet/>
      <dgm:spPr/>
      <dgm:t>
        <a:bodyPr/>
        <a:lstStyle/>
        <a:p>
          <a:endParaRPr lang="fr-CA"/>
        </a:p>
      </dgm:t>
    </dgm:pt>
    <dgm:pt modelId="{A3DC4408-5005-47F5-8261-37672405E231}" type="sibTrans" cxnId="{5BA72B53-584B-4579-BCCB-9B05AECC2CF8}">
      <dgm:prSet/>
      <dgm:spPr/>
      <dgm:t>
        <a:bodyPr/>
        <a:lstStyle/>
        <a:p>
          <a:endParaRPr lang="fr-CA">
            <a:latin typeface="Rubik" pitchFamily="2" charset="-79"/>
            <a:cs typeface="Rubik" pitchFamily="2" charset="-79"/>
          </a:endParaRPr>
        </a:p>
      </dgm:t>
    </dgm:pt>
    <dgm:pt modelId="{B2AF3752-E5C1-4024-9DC5-A48781B8872B}">
      <dgm:prSet phldrT="[Texte]"/>
      <dgm:spPr>
        <a:solidFill>
          <a:srgbClr val="E4DCFF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Interprétation</a:t>
          </a:r>
          <a:r>
            <a:rPr lang="en-CA" dirty="0">
              <a:latin typeface="Rubik" pitchFamily="2" charset="-79"/>
              <a:cs typeface="Rubik" pitchFamily="2" charset="-79"/>
            </a:rPr>
            <a:t> instruction</a:t>
          </a:r>
          <a:br>
            <a:rPr lang="en-CA" dirty="0">
              <a:latin typeface="Rubik" pitchFamily="2" charset="-79"/>
              <a:cs typeface="Rubik" pitchFamily="2" charset="-79"/>
            </a:rPr>
          </a:b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6741ADF5-5035-4EF0-A30D-1431991202D4}" type="parTrans" cxnId="{AF81A456-99A8-45D6-8B6F-D287B1192F28}">
      <dgm:prSet/>
      <dgm:spPr/>
      <dgm:t>
        <a:bodyPr/>
        <a:lstStyle/>
        <a:p>
          <a:endParaRPr lang="fr-CA"/>
        </a:p>
      </dgm:t>
    </dgm:pt>
    <dgm:pt modelId="{66240490-B22A-42FD-A127-68D36707B19A}" type="sibTrans" cxnId="{AF81A456-99A8-45D6-8B6F-D287B1192F28}">
      <dgm:prSet/>
      <dgm:spPr/>
      <dgm:t>
        <a:bodyPr/>
        <a:lstStyle/>
        <a:p>
          <a:endParaRPr lang="fr-CA"/>
        </a:p>
      </dgm:t>
    </dgm:pt>
    <dgm:pt modelId="{175054DA-0267-4E3B-9923-BAD1A8BF6A89}">
      <dgm:prSet phldrT="[Texte]"/>
      <dgm:spPr>
        <a:solidFill>
          <a:srgbClr val="EDBA3A"/>
        </a:solidFill>
      </dgm:spPr>
      <dgm:t>
        <a:bodyPr/>
        <a:lstStyle/>
        <a:p>
          <a:r>
            <a:rPr lang="en-CA" b="1" dirty="0">
              <a:latin typeface="Rubik" pitchFamily="2" charset="-79"/>
              <a:cs typeface="Rubik" pitchFamily="2" charset="-79"/>
            </a:rPr>
            <a:t>Monture</a:t>
          </a:r>
          <a:endParaRPr lang="fr-CA" b="1" dirty="0">
            <a:latin typeface="Rubik" pitchFamily="2" charset="-79"/>
            <a:cs typeface="Rubik" pitchFamily="2" charset="-79"/>
          </a:endParaRPr>
        </a:p>
      </dgm:t>
    </dgm:pt>
    <dgm:pt modelId="{EEDDDDEF-3EF0-402E-8383-120888D83732}" type="parTrans" cxnId="{D81A6247-A2E3-4CD2-AF88-00241FD718B4}">
      <dgm:prSet/>
      <dgm:spPr/>
      <dgm:t>
        <a:bodyPr/>
        <a:lstStyle/>
        <a:p>
          <a:endParaRPr lang="fr-CA"/>
        </a:p>
      </dgm:t>
    </dgm:pt>
    <dgm:pt modelId="{7AC02717-A43A-466A-9F07-9AB2E1020B16}" type="sibTrans" cxnId="{D81A6247-A2E3-4CD2-AF88-00241FD718B4}">
      <dgm:prSet/>
      <dgm:spPr/>
      <dgm:t>
        <a:bodyPr/>
        <a:lstStyle/>
        <a:p>
          <a:endParaRPr lang="fr-CA">
            <a:latin typeface="Rubik" pitchFamily="2" charset="-79"/>
            <a:cs typeface="Rubik" pitchFamily="2" charset="-79"/>
          </a:endParaRPr>
        </a:p>
      </dgm:t>
    </dgm:pt>
    <dgm:pt modelId="{0B8200B5-3F3E-49B6-853F-07A6A8D3CBFC}">
      <dgm:prSet phldrT="[Texte]"/>
      <dgm:spPr>
        <a:solidFill>
          <a:srgbClr val="E4DCFF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Exécuter</a:t>
          </a:r>
          <a:r>
            <a:rPr lang="en-CA" dirty="0">
              <a:latin typeface="Rubik" pitchFamily="2" charset="-79"/>
              <a:cs typeface="Rubik" pitchFamily="2" charset="-79"/>
            </a:rPr>
            <a:t> des actions </a:t>
          </a:r>
          <a:r>
            <a:rPr lang="en-CA" i="1" dirty="0">
              <a:latin typeface="Rubik" pitchFamily="2" charset="-79"/>
              <a:cs typeface="Rubik" pitchFamily="2" charset="-79"/>
            </a:rPr>
            <a:t>(</a:t>
          </a:r>
          <a:r>
            <a:rPr lang="en-CA" i="1" dirty="0" err="1">
              <a:latin typeface="Rubik" pitchFamily="2" charset="-79"/>
              <a:cs typeface="Rubik" pitchFamily="2" charset="-79"/>
            </a:rPr>
            <a:t>mouvement</a:t>
          </a:r>
          <a:r>
            <a:rPr lang="en-CA" i="1" dirty="0">
              <a:latin typeface="Rubik" pitchFamily="2" charset="-79"/>
              <a:cs typeface="Rubik" pitchFamily="2" charset="-79"/>
            </a:rPr>
            <a:t>, lecture </a:t>
          </a:r>
          <a:r>
            <a:rPr lang="en-CA" i="1" dirty="0" err="1">
              <a:latin typeface="Rubik" pitchFamily="2" charset="-79"/>
              <a:cs typeface="Rubik" pitchFamily="2" charset="-79"/>
            </a:rPr>
            <a:t>capteur</a:t>
          </a:r>
          <a:r>
            <a:rPr lang="en-CA" i="1" dirty="0">
              <a:latin typeface="Rubik" pitchFamily="2" charset="-79"/>
              <a:cs typeface="Rubik" pitchFamily="2" charset="-79"/>
            </a:rPr>
            <a:t>, </a:t>
          </a:r>
          <a:r>
            <a:rPr lang="en-CA" i="1" dirty="0" err="1">
              <a:latin typeface="Rubik" pitchFamily="2" charset="-79"/>
              <a:cs typeface="Rubik" pitchFamily="2" charset="-79"/>
            </a:rPr>
            <a:t>calcul</a:t>
          </a:r>
          <a:r>
            <a:rPr lang="en-CA" i="1" dirty="0">
              <a:latin typeface="Rubik" pitchFamily="2" charset="-79"/>
              <a:cs typeface="Rubik" pitchFamily="2" charset="-79"/>
            </a:rPr>
            <a:t>, …)</a:t>
          </a:r>
          <a:br>
            <a:rPr lang="en-CA" i="1" dirty="0">
              <a:latin typeface="Rubik" pitchFamily="2" charset="-79"/>
              <a:cs typeface="Rubik" pitchFamily="2" charset="-79"/>
            </a:rPr>
          </a:br>
          <a:endParaRPr lang="fr-CA" i="1" dirty="0">
            <a:latin typeface="Rubik" pitchFamily="2" charset="-79"/>
            <a:cs typeface="Rubik" pitchFamily="2" charset="-79"/>
          </a:endParaRPr>
        </a:p>
      </dgm:t>
    </dgm:pt>
    <dgm:pt modelId="{3B6E70DD-8C69-494D-A9C3-86BEC47DE2A2}" type="parTrans" cxnId="{AAB99591-4141-415F-B3D9-F5EB289D086B}">
      <dgm:prSet/>
      <dgm:spPr/>
      <dgm:t>
        <a:bodyPr/>
        <a:lstStyle/>
        <a:p>
          <a:endParaRPr lang="fr-CA"/>
        </a:p>
      </dgm:t>
    </dgm:pt>
    <dgm:pt modelId="{0CF82984-958E-41C6-AB65-DB0E2FC9FB25}" type="sibTrans" cxnId="{AAB99591-4141-415F-B3D9-F5EB289D086B}">
      <dgm:prSet/>
      <dgm:spPr/>
      <dgm:t>
        <a:bodyPr/>
        <a:lstStyle/>
        <a:p>
          <a:endParaRPr lang="fr-CA"/>
        </a:p>
      </dgm:t>
    </dgm:pt>
    <dgm:pt modelId="{0A042FEA-5041-4CCD-92D8-620A80499162}">
      <dgm:prSet phldrT="[Texte]"/>
      <dgm:spPr>
        <a:solidFill>
          <a:srgbClr val="E4DCFF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Paramètres</a:t>
          </a:r>
          <a:r>
            <a:rPr lang="en-CA" dirty="0">
              <a:latin typeface="Rubik" pitchFamily="2" charset="-79"/>
              <a:cs typeface="Rubik" pitchFamily="2" charset="-79"/>
            </a:rPr>
            <a:t> : </a:t>
          </a:r>
          <a:r>
            <a:rPr lang="en-CA" i="1" dirty="0" err="1">
              <a:latin typeface="Rubik" pitchFamily="2" charset="-79"/>
              <a:cs typeface="Rubik" pitchFamily="2" charset="-79"/>
            </a:rPr>
            <a:t>coordonnées</a:t>
          </a:r>
          <a:r>
            <a:rPr lang="en-CA" i="1" dirty="0">
              <a:latin typeface="Rubik" pitchFamily="2" charset="-79"/>
              <a:cs typeface="Rubik" pitchFamily="2" charset="-79"/>
            </a:rPr>
            <a:t> </a:t>
          </a:r>
          <a:r>
            <a:rPr lang="en-CA" i="1" dirty="0" err="1">
              <a:latin typeface="Rubik" pitchFamily="2" charset="-79"/>
              <a:cs typeface="Rubik" pitchFamily="2" charset="-79"/>
            </a:rPr>
            <a:t>astre</a:t>
          </a:r>
          <a:r>
            <a:rPr lang="en-CA" i="1" dirty="0">
              <a:latin typeface="Rubik" pitchFamily="2" charset="-79"/>
              <a:cs typeface="Rubik" pitchFamily="2" charset="-79"/>
            </a:rPr>
            <a:t>, Vitesse movement, …</a:t>
          </a:r>
          <a:endParaRPr lang="fr-CA" i="1" dirty="0">
            <a:latin typeface="Rubik" pitchFamily="2" charset="-79"/>
            <a:cs typeface="Rubik" pitchFamily="2" charset="-79"/>
          </a:endParaRPr>
        </a:p>
      </dgm:t>
    </dgm:pt>
    <dgm:pt modelId="{1BB0F48D-1DEE-4876-9301-D4777D1027D6}" type="parTrans" cxnId="{8BE23884-67FF-4335-93FF-DC84F2353A9F}">
      <dgm:prSet/>
      <dgm:spPr/>
      <dgm:t>
        <a:bodyPr/>
        <a:lstStyle/>
        <a:p>
          <a:endParaRPr lang="fr-CA"/>
        </a:p>
      </dgm:t>
    </dgm:pt>
    <dgm:pt modelId="{8E2FE0D9-27BD-441F-BE52-34550A101EA8}" type="sibTrans" cxnId="{8BE23884-67FF-4335-93FF-DC84F2353A9F}">
      <dgm:prSet/>
      <dgm:spPr/>
      <dgm:t>
        <a:bodyPr/>
        <a:lstStyle/>
        <a:p>
          <a:endParaRPr lang="fr-CA"/>
        </a:p>
      </dgm:t>
    </dgm:pt>
    <dgm:pt modelId="{CB38850D-ECFF-4DD0-A146-C4D72FCE3F55}">
      <dgm:prSet phldrT="[Texte]"/>
      <dgm:spPr>
        <a:solidFill>
          <a:srgbClr val="E4DCFF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Récup</a:t>
          </a:r>
          <a:r>
            <a:rPr lang="en-CA" dirty="0">
              <a:latin typeface="Rubik" pitchFamily="2" charset="-79"/>
              <a:cs typeface="Rubik" pitchFamily="2" charset="-79"/>
            </a:rPr>
            <a:t>. </a:t>
          </a:r>
          <a:r>
            <a:rPr lang="en-CA" dirty="0" err="1">
              <a:latin typeface="Rubik" pitchFamily="2" charset="-79"/>
              <a:cs typeface="Rubik" pitchFamily="2" charset="-79"/>
            </a:rPr>
            <a:t>Paramètres</a:t>
          </a:r>
          <a:br>
            <a:rPr lang="en-CA" dirty="0">
              <a:latin typeface="Rubik" pitchFamily="2" charset="-79"/>
              <a:cs typeface="Rubik" pitchFamily="2" charset="-79"/>
            </a:rPr>
          </a:b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99FAB6F5-4355-4320-BA3D-5675E9C3FBF5}" type="parTrans" cxnId="{B7E87B32-3D5A-4334-B408-F373EC258048}">
      <dgm:prSet/>
      <dgm:spPr/>
      <dgm:t>
        <a:bodyPr/>
        <a:lstStyle/>
        <a:p>
          <a:endParaRPr lang="fr-CA"/>
        </a:p>
      </dgm:t>
    </dgm:pt>
    <dgm:pt modelId="{96B9A1F7-7770-4EDD-9EEF-FF7D105B0006}" type="sibTrans" cxnId="{B7E87B32-3D5A-4334-B408-F373EC258048}">
      <dgm:prSet/>
      <dgm:spPr/>
      <dgm:t>
        <a:bodyPr/>
        <a:lstStyle/>
        <a:p>
          <a:endParaRPr lang="fr-CA"/>
        </a:p>
      </dgm:t>
    </dgm:pt>
    <dgm:pt modelId="{2283B531-491D-498C-982E-F2F01C9370AA}">
      <dgm:prSet phldrT="[Texte]"/>
      <dgm:spPr>
        <a:solidFill>
          <a:srgbClr val="E4DCFF">
            <a:alpha val="96078"/>
          </a:srgbClr>
        </a:solidFill>
      </dgm:spPr>
      <dgm:t>
        <a:bodyPr/>
        <a:lstStyle/>
        <a:p>
          <a:r>
            <a:rPr lang="en-CA" dirty="0">
              <a:latin typeface="Rubik" pitchFamily="2" charset="-79"/>
              <a:cs typeface="Rubik" pitchFamily="2" charset="-79"/>
            </a:rPr>
            <a:t>Informer contrôle du début de </a:t>
          </a:r>
          <a:r>
            <a:rPr lang="en-CA" dirty="0" err="1">
              <a:latin typeface="Rubik" pitchFamily="2" charset="-79"/>
              <a:cs typeface="Rubik" pitchFamily="2" charset="-79"/>
            </a:rPr>
            <a:t>l’opération</a:t>
          </a: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EDEC7C84-8464-4953-99BC-091DBC3F9FF6}" type="parTrans" cxnId="{0E71A48F-1535-4793-A5B6-4C112B62BAC4}">
      <dgm:prSet/>
      <dgm:spPr/>
      <dgm:t>
        <a:bodyPr/>
        <a:lstStyle/>
        <a:p>
          <a:endParaRPr lang="fr-CA"/>
        </a:p>
      </dgm:t>
    </dgm:pt>
    <dgm:pt modelId="{725E2EFD-BB8A-4F33-A0E9-1D361342765D}" type="sibTrans" cxnId="{0E71A48F-1535-4793-A5B6-4C112B62BAC4}">
      <dgm:prSet/>
      <dgm:spPr/>
      <dgm:t>
        <a:bodyPr/>
        <a:lstStyle/>
        <a:p>
          <a:endParaRPr lang="fr-CA"/>
        </a:p>
      </dgm:t>
    </dgm:pt>
    <dgm:pt modelId="{1A9148C3-7501-44A7-84AE-93C4798E04EA}">
      <dgm:prSet phldrT="[Texte]"/>
      <dgm:spPr>
        <a:solidFill>
          <a:srgbClr val="E4DCFF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Détecter</a:t>
          </a:r>
          <a:r>
            <a:rPr lang="en-CA" dirty="0">
              <a:latin typeface="Rubik" pitchFamily="2" charset="-79"/>
              <a:cs typeface="Rubik" pitchFamily="2" charset="-79"/>
            </a:rPr>
            <a:t> </a:t>
          </a:r>
          <a:r>
            <a:rPr lang="en-CA" dirty="0" err="1">
              <a:latin typeface="Rubik" pitchFamily="2" charset="-79"/>
              <a:cs typeface="Rubik" pitchFamily="2" charset="-79"/>
            </a:rPr>
            <a:t>réussite</a:t>
          </a:r>
          <a:r>
            <a:rPr lang="en-CA" dirty="0">
              <a:latin typeface="Rubik" pitchFamily="2" charset="-79"/>
              <a:cs typeface="Rubik" pitchFamily="2" charset="-79"/>
            </a:rPr>
            <a:t>/</a:t>
          </a:r>
          <a:r>
            <a:rPr lang="en-CA" dirty="0" err="1">
              <a:latin typeface="Rubik" pitchFamily="2" charset="-79"/>
              <a:cs typeface="Rubik" pitchFamily="2" charset="-79"/>
            </a:rPr>
            <a:t>échec</a:t>
          </a:r>
          <a:r>
            <a:rPr lang="en-CA" dirty="0">
              <a:latin typeface="Rubik" pitchFamily="2" charset="-79"/>
              <a:cs typeface="Rubik" pitchFamily="2" charset="-79"/>
            </a:rPr>
            <a:t> des actions</a:t>
          </a: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4885D69D-917A-4367-8408-068D43588650}" type="parTrans" cxnId="{66C4C989-1F1F-4A5E-9517-8BDE7D54C467}">
      <dgm:prSet/>
      <dgm:spPr/>
      <dgm:t>
        <a:bodyPr/>
        <a:lstStyle/>
        <a:p>
          <a:endParaRPr lang="fr-CA"/>
        </a:p>
      </dgm:t>
    </dgm:pt>
    <dgm:pt modelId="{41598E1E-53BA-4268-8D2D-F18F90FEF55D}" type="sibTrans" cxnId="{66C4C989-1F1F-4A5E-9517-8BDE7D54C467}">
      <dgm:prSet/>
      <dgm:spPr/>
      <dgm:t>
        <a:bodyPr/>
        <a:lstStyle/>
        <a:p>
          <a:endParaRPr lang="fr-CA"/>
        </a:p>
      </dgm:t>
    </dgm:pt>
    <dgm:pt modelId="{4F0757C5-7CC6-4BD2-923C-183E9092234C}">
      <dgm:prSet phldrT="[Texte]"/>
      <dgm:spPr>
        <a:solidFill>
          <a:srgbClr val="EDBA3A"/>
        </a:solidFill>
      </dgm:spPr>
      <dgm:t>
        <a:bodyPr/>
        <a:lstStyle/>
        <a:p>
          <a:r>
            <a:rPr lang="en-CA" b="1" dirty="0">
              <a:latin typeface="Rubik" pitchFamily="2" charset="-79"/>
              <a:cs typeface="Rubik" pitchFamily="2" charset="-79"/>
            </a:rPr>
            <a:t>Driver</a:t>
          </a:r>
          <a:endParaRPr lang="fr-CA" b="1" dirty="0">
            <a:latin typeface="Rubik" pitchFamily="2" charset="-79"/>
            <a:cs typeface="Rubik" pitchFamily="2" charset="-79"/>
          </a:endParaRPr>
        </a:p>
      </dgm:t>
    </dgm:pt>
    <dgm:pt modelId="{3D3C7E90-D4B6-4ABC-A6B6-60C91173ED77}" type="parTrans" cxnId="{E9FA727C-444E-4EF8-8817-C21268DC26B3}">
      <dgm:prSet/>
      <dgm:spPr/>
      <dgm:t>
        <a:bodyPr/>
        <a:lstStyle/>
        <a:p>
          <a:endParaRPr lang="fr-CA"/>
        </a:p>
      </dgm:t>
    </dgm:pt>
    <dgm:pt modelId="{3AE00C0E-7761-4371-96A0-3CDA6D7C50B1}" type="sibTrans" cxnId="{E9FA727C-444E-4EF8-8817-C21268DC26B3}">
      <dgm:prSet/>
      <dgm:spPr/>
      <dgm:t>
        <a:bodyPr/>
        <a:lstStyle/>
        <a:p>
          <a:endParaRPr lang="fr-CA"/>
        </a:p>
      </dgm:t>
    </dgm:pt>
    <dgm:pt modelId="{B77D59D2-1350-4572-9311-A0F25FE26306}">
      <dgm:prSet phldrT="[Texte]"/>
      <dgm:spPr>
        <a:solidFill>
          <a:srgbClr val="E4DCFF">
            <a:alpha val="96078"/>
          </a:srgbClr>
        </a:solidFill>
      </dgm:spPr>
      <dgm:t>
        <a:bodyPr/>
        <a:lstStyle/>
        <a:p>
          <a:r>
            <a:rPr lang="en-CA" dirty="0">
              <a:latin typeface="Rubik" pitchFamily="2" charset="-79"/>
              <a:cs typeface="Rubik" pitchFamily="2" charset="-79"/>
            </a:rPr>
            <a:t>Si </a:t>
          </a:r>
          <a:r>
            <a:rPr lang="en-CA" dirty="0" err="1">
              <a:latin typeface="Rubik" pitchFamily="2" charset="-79"/>
              <a:cs typeface="Rubik" pitchFamily="2" charset="-79"/>
            </a:rPr>
            <a:t>erreur</a:t>
          </a:r>
          <a:r>
            <a:rPr lang="en-CA" dirty="0">
              <a:latin typeface="Rubik" pitchFamily="2" charset="-79"/>
              <a:cs typeface="Rubik" pitchFamily="2" charset="-79"/>
            </a:rPr>
            <a:t> : </a:t>
          </a:r>
          <a:r>
            <a:rPr lang="en-CA" dirty="0" err="1">
              <a:latin typeface="Rubik" pitchFamily="2" charset="-79"/>
              <a:cs typeface="Rubik" pitchFamily="2" charset="-79"/>
            </a:rPr>
            <a:t>prévenir</a:t>
          </a:r>
          <a:r>
            <a:rPr lang="en-CA" dirty="0">
              <a:latin typeface="Rubik" pitchFamily="2" charset="-79"/>
              <a:cs typeface="Rubik" pitchFamily="2" charset="-79"/>
            </a:rPr>
            <a:t> </a:t>
          </a:r>
          <a:r>
            <a:rPr lang="en-CA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dirty="0">
              <a:latin typeface="Rubik" pitchFamily="2" charset="-79"/>
              <a:cs typeface="Rubik" pitchFamily="2" charset="-79"/>
            </a:rPr>
            <a:t> contrôle</a:t>
          </a:r>
          <a:br>
            <a:rPr lang="en-CA" dirty="0">
              <a:latin typeface="Rubik" pitchFamily="2" charset="-79"/>
              <a:cs typeface="Rubik" pitchFamily="2" charset="-79"/>
            </a:rPr>
          </a:br>
          <a:r>
            <a:rPr lang="en-CA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 </a:t>
          </a:r>
          <a:r>
            <a:rPr lang="en-CA" i="1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suite </a:t>
          </a:r>
          <a:r>
            <a:rPr lang="en-CA" i="1" dirty="0" err="1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gérée</a:t>
          </a:r>
          <a:r>
            <a:rPr lang="en-CA" i="1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 par </a:t>
          </a:r>
          <a:r>
            <a:rPr lang="en-CA" i="1" dirty="0" err="1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ce</a:t>
          </a:r>
          <a:r>
            <a:rPr lang="en-CA" i="1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 dernier</a:t>
          </a:r>
          <a:br>
            <a:rPr lang="en-CA" i="1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</a:br>
          <a:endParaRPr lang="fr-CA" i="1" dirty="0">
            <a:latin typeface="Rubik" pitchFamily="2" charset="-79"/>
            <a:cs typeface="Rubik" pitchFamily="2" charset="-79"/>
          </a:endParaRPr>
        </a:p>
      </dgm:t>
    </dgm:pt>
    <dgm:pt modelId="{2BDCD0A8-5CF6-4B3B-B723-75DDDA742EB1}" type="parTrans" cxnId="{DBA66A7B-0658-41FA-A7EA-4FDD78DABE67}">
      <dgm:prSet/>
      <dgm:spPr/>
      <dgm:t>
        <a:bodyPr/>
        <a:lstStyle/>
        <a:p>
          <a:endParaRPr lang="fr-CA"/>
        </a:p>
      </dgm:t>
    </dgm:pt>
    <dgm:pt modelId="{2BA55F3B-791A-44DA-BC59-20C212276563}" type="sibTrans" cxnId="{DBA66A7B-0658-41FA-A7EA-4FDD78DABE67}">
      <dgm:prSet/>
      <dgm:spPr/>
      <dgm:t>
        <a:bodyPr/>
        <a:lstStyle/>
        <a:p>
          <a:endParaRPr lang="fr-CA"/>
        </a:p>
      </dgm:t>
    </dgm:pt>
    <dgm:pt modelId="{89A21E97-D298-4BC4-80BF-7C536E818005}">
      <dgm:prSet phldrT="[Texte]"/>
      <dgm:spPr>
        <a:solidFill>
          <a:srgbClr val="E4DCFF">
            <a:alpha val="96078"/>
          </a:srgbClr>
        </a:solidFill>
      </dgm:spPr>
      <dgm:t>
        <a:bodyPr/>
        <a:lstStyle/>
        <a:p>
          <a:r>
            <a:rPr lang="en-CA" dirty="0">
              <a:latin typeface="Rubik" pitchFamily="2" charset="-79"/>
              <a:cs typeface="Rubik" pitchFamily="2" charset="-79"/>
            </a:rPr>
            <a:t>Si </a:t>
          </a:r>
          <a:r>
            <a:rPr lang="en-CA" dirty="0" err="1">
              <a:latin typeface="Rubik" pitchFamily="2" charset="-79"/>
              <a:cs typeface="Rubik" pitchFamily="2" charset="-79"/>
            </a:rPr>
            <a:t>réussite</a:t>
          </a:r>
          <a:r>
            <a:rPr lang="en-CA" dirty="0">
              <a:latin typeface="Rubik" pitchFamily="2" charset="-79"/>
              <a:cs typeface="Rubik" pitchFamily="2" charset="-79"/>
            </a:rPr>
            <a:t> : notifier </a:t>
          </a:r>
          <a:r>
            <a:rPr lang="en-CA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dirty="0">
              <a:latin typeface="Rubik" pitchFamily="2" charset="-79"/>
              <a:cs typeface="Rubik" pitchFamily="2" charset="-79"/>
            </a:rPr>
            <a:t> de contrôle</a:t>
          </a: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52E85516-88BD-4BCB-B72A-59976025DE6C}" type="parTrans" cxnId="{E22D7CF3-D1D6-4257-89A7-A529C06F81DA}">
      <dgm:prSet/>
      <dgm:spPr/>
      <dgm:t>
        <a:bodyPr/>
        <a:lstStyle/>
        <a:p>
          <a:endParaRPr lang="fr-CA"/>
        </a:p>
      </dgm:t>
    </dgm:pt>
    <dgm:pt modelId="{A55975CA-124C-4275-9894-3EBD818EC203}" type="sibTrans" cxnId="{E22D7CF3-D1D6-4257-89A7-A529C06F81DA}">
      <dgm:prSet/>
      <dgm:spPr/>
      <dgm:t>
        <a:bodyPr/>
        <a:lstStyle/>
        <a:p>
          <a:endParaRPr lang="fr-CA"/>
        </a:p>
      </dgm:t>
    </dgm:pt>
    <dgm:pt modelId="{87F322FF-8C52-436C-A504-65F18DE57F56}" type="pres">
      <dgm:prSet presAssocID="{73747B52-4910-473A-A2DD-07D13FF20FA9}" presName="linearFlow" presStyleCnt="0">
        <dgm:presLayoutVars>
          <dgm:dir/>
          <dgm:animLvl val="lvl"/>
          <dgm:resizeHandles val="exact"/>
        </dgm:presLayoutVars>
      </dgm:prSet>
      <dgm:spPr/>
    </dgm:pt>
    <dgm:pt modelId="{8D41B0E9-58E6-45B6-B626-5B0E0D88E95C}" type="pres">
      <dgm:prSet presAssocID="{8588C337-BFF3-45DE-AE09-159FDBFFB407}" presName="composite" presStyleCnt="0"/>
      <dgm:spPr/>
    </dgm:pt>
    <dgm:pt modelId="{8EA25A06-678C-47C1-AF0D-F4062D2F62B9}" type="pres">
      <dgm:prSet presAssocID="{8588C337-BFF3-45DE-AE09-159FDBFFB407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B62ECC9-DB60-4689-849A-0998B20F1F35}" type="pres">
      <dgm:prSet presAssocID="{8588C337-BFF3-45DE-AE09-159FDBFFB407}" presName="parSh" presStyleLbl="node1" presStyleIdx="0" presStyleCnt="4" custScaleX="113732"/>
      <dgm:spPr/>
    </dgm:pt>
    <dgm:pt modelId="{B76477DF-74FF-44AF-9DCC-9AA8CFB9C38E}" type="pres">
      <dgm:prSet presAssocID="{8588C337-BFF3-45DE-AE09-159FDBFFB407}" presName="desTx" presStyleLbl="fgAcc1" presStyleIdx="0" presStyleCnt="4" custScaleX="166908" custLinFactNeighborX="16803" custLinFactNeighborY="1208">
        <dgm:presLayoutVars>
          <dgm:bulletEnabled val="1"/>
        </dgm:presLayoutVars>
      </dgm:prSet>
      <dgm:spPr/>
    </dgm:pt>
    <dgm:pt modelId="{2550911A-335F-4AE7-8612-D5A011611AA7}" type="pres">
      <dgm:prSet presAssocID="{5CC0B70F-A0AC-4736-81CC-8655FC030BAB}" presName="sibTrans" presStyleLbl="sibTrans2D1" presStyleIdx="0" presStyleCnt="3"/>
      <dgm:spPr/>
    </dgm:pt>
    <dgm:pt modelId="{92A5AB67-8B97-402D-BEAD-717BE6915E5E}" type="pres">
      <dgm:prSet presAssocID="{5CC0B70F-A0AC-4736-81CC-8655FC030BAB}" presName="connTx" presStyleLbl="sibTrans2D1" presStyleIdx="0" presStyleCnt="3"/>
      <dgm:spPr/>
    </dgm:pt>
    <dgm:pt modelId="{70AC360E-C4D5-414B-8CEB-17E744AF2F78}" type="pres">
      <dgm:prSet presAssocID="{7117167C-E170-4429-8E1A-836610B5D7FD}" presName="composite" presStyleCnt="0"/>
      <dgm:spPr/>
    </dgm:pt>
    <dgm:pt modelId="{D9BDA040-8EBA-453E-A5CF-366B8A661BF9}" type="pres">
      <dgm:prSet presAssocID="{7117167C-E170-4429-8E1A-836610B5D7FD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F4BE900-2F95-4966-94D2-99ED899CCC65}" type="pres">
      <dgm:prSet presAssocID="{7117167C-E170-4429-8E1A-836610B5D7FD}" presName="parSh" presStyleLbl="node1" presStyleIdx="1" presStyleCnt="4"/>
      <dgm:spPr/>
    </dgm:pt>
    <dgm:pt modelId="{6645F7B0-74B1-4EE7-B1EE-1939C03D7D87}" type="pres">
      <dgm:prSet presAssocID="{7117167C-E170-4429-8E1A-836610B5D7FD}" presName="desTx" presStyleLbl="fgAcc1" presStyleIdx="1" presStyleCnt="4" custScaleX="162875" custLinFactNeighborX="18469" custLinFactNeighborY="-427">
        <dgm:presLayoutVars>
          <dgm:bulletEnabled val="1"/>
        </dgm:presLayoutVars>
      </dgm:prSet>
      <dgm:spPr/>
    </dgm:pt>
    <dgm:pt modelId="{6BBB33DE-00E2-495E-A6E0-C9CB819CE26E}" type="pres">
      <dgm:prSet presAssocID="{A3DC4408-5005-47F5-8261-37672405E231}" presName="sibTrans" presStyleLbl="sibTrans2D1" presStyleIdx="1" presStyleCnt="3"/>
      <dgm:spPr/>
    </dgm:pt>
    <dgm:pt modelId="{E01D56DC-D4CD-4CCE-B92E-D2C2F33466A8}" type="pres">
      <dgm:prSet presAssocID="{A3DC4408-5005-47F5-8261-37672405E231}" presName="connTx" presStyleLbl="sibTrans2D1" presStyleIdx="1" presStyleCnt="3"/>
      <dgm:spPr/>
    </dgm:pt>
    <dgm:pt modelId="{46256123-039F-475A-A6D7-96EDFDF8B475}" type="pres">
      <dgm:prSet presAssocID="{175054DA-0267-4E3B-9923-BAD1A8BF6A89}" presName="composite" presStyleCnt="0"/>
      <dgm:spPr/>
    </dgm:pt>
    <dgm:pt modelId="{8C1D0F02-3DF5-404B-AFEC-3A66EE40284C}" type="pres">
      <dgm:prSet presAssocID="{175054DA-0267-4E3B-9923-BAD1A8BF6A89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1E2F7DF-9C26-41FC-8DFF-40063FD42F32}" type="pres">
      <dgm:prSet presAssocID="{175054DA-0267-4E3B-9923-BAD1A8BF6A89}" presName="parSh" presStyleLbl="node1" presStyleIdx="2" presStyleCnt="4"/>
      <dgm:spPr/>
    </dgm:pt>
    <dgm:pt modelId="{6677CF5E-3F6F-4C06-B875-285F67F9A65D}" type="pres">
      <dgm:prSet presAssocID="{175054DA-0267-4E3B-9923-BAD1A8BF6A89}" presName="desTx" presStyleLbl="fgAcc1" presStyleIdx="2" presStyleCnt="4" custScaleX="149668" custLinFactNeighborX="8191">
        <dgm:presLayoutVars>
          <dgm:bulletEnabled val="1"/>
        </dgm:presLayoutVars>
      </dgm:prSet>
      <dgm:spPr/>
    </dgm:pt>
    <dgm:pt modelId="{5849A87C-DFAD-4CA9-8856-1E94DAC80EF9}" type="pres">
      <dgm:prSet presAssocID="{7AC02717-A43A-466A-9F07-9AB2E1020B16}" presName="sibTrans" presStyleLbl="sibTrans2D1" presStyleIdx="2" presStyleCnt="3"/>
      <dgm:spPr/>
    </dgm:pt>
    <dgm:pt modelId="{87B4DC74-00EC-42E9-B837-C6D4B8361925}" type="pres">
      <dgm:prSet presAssocID="{7AC02717-A43A-466A-9F07-9AB2E1020B16}" presName="connTx" presStyleLbl="sibTrans2D1" presStyleIdx="2" presStyleCnt="3"/>
      <dgm:spPr/>
    </dgm:pt>
    <dgm:pt modelId="{E4F459D9-BD97-4970-90BA-6E6294D3C033}" type="pres">
      <dgm:prSet presAssocID="{4F0757C5-7CC6-4BD2-923C-183E9092234C}" presName="composite" presStyleCnt="0"/>
      <dgm:spPr/>
    </dgm:pt>
    <dgm:pt modelId="{FFA0501E-894A-4347-AA42-7E6AF7DD4BD9}" type="pres">
      <dgm:prSet presAssocID="{4F0757C5-7CC6-4BD2-923C-183E9092234C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9B5875-F108-4744-97E7-699E48766A71}" type="pres">
      <dgm:prSet presAssocID="{4F0757C5-7CC6-4BD2-923C-183E9092234C}" presName="parSh" presStyleLbl="node1" presStyleIdx="3" presStyleCnt="4"/>
      <dgm:spPr/>
    </dgm:pt>
    <dgm:pt modelId="{48E6AB2F-8444-40E4-A516-5B4984714DDD}" type="pres">
      <dgm:prSet presAssocID="{4F0757C5-7CC6-4BD2-923C-183E9092234C}" presName="desTx" presStyleLbl="fgAcc1" presStyleIdx="3" presStyleCnt="4" custScaleX="124927">
        <dgm:presLayoutVars>
          <dgm:bulletEnabled val="1"/>
        </dgm:presLayoutVars>
      </dgm:prSet>
      <dgm:spPr/>
    </dgm:pt>
  </dgm:ptLst>
  <dgm:cxnLst>
    <dgm:cxn modelId="{B04E3612-6044-4F49-9C12-DDBCCA77E37B}" type="presOf" srcId="{7AC02717-A43A-466A-9F07-9AB2E1020B16}" destId="{87B4DC74-00EC-42E9-B837-C6D4B8361925}" srcOrd="1" destOrd="0" presId="urn:microsoft.com/office/officeart/2005/8/layout/process3"/>
    <dgm:cxn modelId="{55043A15-B0CA-4513-AF94-D866F040C38F}" type="presOf" srcId="{1A9148C3-7501-44A7-84AE-93C4798E04EA}" destId="{6677CF5E-3F6F-4C06-B875-285F67F9A65D}" srcOrd="0" destOrd="1" presId="urn:microsoft.com/office/officeart/2005/8/layout/process3"/>
    <dgm:cxn modelId="{F64B331A-B036-4352-B52A-79D44BA2607F}" type="presOf" srcId="{4F0757C5-7CC6-4BD2-923C-183E9092234C}" destId="{FFA0501E-894A-4347-AA42-7E6AF7DD4BD9}" srcOrd="0" destOrd="0" presId="urn:microsoft.com/office/officeart/2005/8/layout/process3"/>
    <dgm:cxn modelId="{E1C7401A-10B3-4D24-98B3-84554D01B236}" type="presOf" srcId="{0A042FEA-5041-4CCD-92D8-620A80499162}" destId="{B76477DF-74FF-44AF-9DCC-9AA8CFB9C38E}" srcOrd="0" destOrd="1" presId="urn:microsoft.com/office/officeart/2005/8/layout/process3"/>
    <dgm:cxn modelId="{9299BD21-C180-42FF-8E9C-75A6115B3FF2}" type="presOf" srcId="{2283B531-491D-498C-982E-F2F01C9370AA}" destId="{6645F7B0-74B1-4EE7-B1EE-1939C03D7D87}" srcOrd="0" destOrd="2" presId="urn:microsoft.com/office/officeart/2005/8/layout/process3"/>
    <dgm:cxn modelId="{065FF423-6FF7-44AD-9AED-A3BAC9AAA4BF}" type="presOf" srcId="{A3DC4408-5005-47F5-8261-37672405E231}" destId="{6BBB33DE-00E2-495E-A6E0-C9CB819CE26E}" srcOrd="0" destOrd="0" presId="urn:microsoft.com/office/officeart/2005/8/layout/process3"/>
    <dgm:cxn modelId="{B7E87B32-3D5A-4334-B408-F373EC258048}" srcId="{7117167C-E170-4429-8E1A-836610B5D7FD}" destId="{CB38850D-ECFF-4DD0-A146-C4D72FCE3F55}" srcOrd="1" destOrd="0" parTransId="{99FAB6F5-4355-4320-BA3D-5675E9C3FBF5}" sibTransId="{96B9A1F7-7770-4EDD-9EEF-FF7D105B0006}"/>
    <dgm:cxn modelId="{021F8535-FB08-48CB-9674-0246FB2EE5AA}" srcId="{8588C337-BFF3-45DE-AE09-159FDBFFB407}" destId="{8E7DE603-7C65-4D99-B9BF-8C070DB439EE}" srcOrd="0" destOrd="0" parTransId="{2CF8C029-0879-461D-B54C-74A1CA652542}" sibTransId="{04C610F8-78C3-4DB4-BCB4-9B5F07A71227}"/>
    <dgm:cxn modelId="{DB483237-67C9-4197-9409-5F73A17D0AC2}" type="presOf" srcId="{7117167C-E170-4429-8E1A-836610B5D7FD}" destId="{3F4BE900-2F95-4966-94D2-99ED899CCC65}" srcOrd="1" destOrd="0" presId="urn:microsoft.com/office/officeart/2005/8/layout/process3"/>
    <dgm:cxn modelId="{DCE7D13E-C815-401A-A7A4-48412A993EB5}" type="presOf" srcId="{8E7DE603-7C65-4D99-B9BF-8C070DB439EE}" destId="{B76477DF-74FF-44AF-9DCC-9AA8CFB9C38E}" srcOrd="0" destOrd="0" presId="urn:microsoft.com/office/officeart/2005/8/layout/process3"/>
    <dgm:cxn modelId="{1C438F64-5C42-4570-A61D-A6AFB14E9FF3}" type="presOf" srcId="{A3DC4408-5005-47F5-8261-37672405E231}" destId="{E01D56DC-D4CD-4CCE-B92E-D2C2F33466A8}" srcOrd="1" destOrd="0" presId="urn:microsoft.com/office/officeart/2005/8/layout/process3"/>
    <dgm:cxn modelId="{FD935F65-C33F-4E86-8F18-36292680AB3C}" type="presOf" srcId="{B2AF3752-E5C1-4024-9DC5-A48781B8872B}" destId="{6645F7B0-74B1-4EE7-B1EE-1939C03D7D87}" srcOrd="0" destOrd="0" presId="urn:microsoft.com/office/officeart/2005/8/layout/process3"/>
    <dgm:cxn modelId="{D81A6247-A2E3-4CD2-AF88-00241FD718B4}" srcId="{73747B52-4910-473A-A2DD-07D13FF20FA9}" destId="{175054DA-0267-4E3B-9923-BAD1A8BF6A89}" srcOrd="2" destOrd="0" parTransId="{EEDDDDEF-3EF0-402E-8383-120888D83732}" sibTransId="{7AC02717-A43A-466A-9F07-9AB2E1020B16}"/>
    <dgm:cxn modelId="{AA4C7B6C-0982-474C-8353-A2A69D4BED22}" type="presOf" srcId="{175054DA-0267-4E3B-9923-BAD1A8BF6A89}" destId="{21E2F7DF-9C26-41FC-8DFF-40063FD42F32}" srcOrd="1" destOrd="0" presId="urn:microsoft.com/office/officeart/2005/8/layout/process3"/>
    <dgm:cxn modelId="{5D521351-3C14-4D0A-8B0A-68AB565F5A2E}" srcId="{73747B52-4910-473A-A2DD-07D13FF20FA9}" destId="{8588C337-BFF3-45DE-AE09-159FDBFFB407}" srcOrd="0" destOrd="0" parTransId="{41C464CF-E64D-48A4-A2E8-387988CDF5E6}" sibTransId="{5CC0B70F-A0AC-4736-81CC-8655FC030BAB}"/>
    <dgm:cxn modelId="{A6F42651-8969-4903-B3E3-59818E7670C2}" type="presOf" srcId="{7AC02717-A43A-466A-9F07-9AB2E1020B16}" destId="{5849A87C-DFAD-4CA9-8856-1E94DAC80EF9}" srcOrd="0" destOrd="0" presId="urn:microsoft.com/office/officeart/2005/8/layout/process3"/>
    <dgm:cxn modelId="{5BA72B53-584B-4579-BCCB-9B05AECC2CF8}" srcId="{73747B52-4910-473A-A2DD-07D13FF20FA9}" destId="{7117167C-E170-4429-8E1A-836610B5D7FD}" srcOrd="1" destOrd="0" parTransId="{A3766CB3-B1D3-45C7-99FF-68F47C9BC7EA}" sibTransId="{A3DC4408-5005-47F5-8261-37672405E231}"/>
    <dgm:cxn modelId="{AF81A456-99A8-45D6-8B6F-D287B1192F28}" srcId="{7117167C-E170-4429-8E1A-836610B5D7FD}" destId="{B2AF3752-E5C1-4024-9DC5-A48781B8872B}" srcOrd="0" destOrd="0" parTransId="{6741ADF5-5035-4EF0-A30D-1431991202D4}" sibTransId="{66240490-B22A-42FD-A127-68D36707B19A}"/>
    <dgm:cxn modelId="{A9BC027A-A154-43AF-A0FF-65F704CB2CDF}" type="presOf" srcId="{CB38850D-ECFF-4DD0-A146-C4D72FCE3F55}" destId="{6645F7B0-74B1-4EE7-B1EE-1939C03D7D87}" srcOrd="0" destOrd="1" presId="urn:microsoft.com/office/officeart/2005/8/layout/process3"/>
    <dgm:cxn modelId="{DBA66A7B-0658-41FA-A7EA-4FDD78DABE67}" srcId="{4F0757C5-7CC6-4BD2-923C-183E9092234C}" destId="{B77D59D2-1350-4572-9311-A0F25FE26306}" srcOrd="0" destOrd="0" parTransId="{2BDCD0A8-5CF6-4B3B-B723-75DDDA742EB1}" sibTransId="{2BA55F3B-791A-44DA-BC59-20C212276563}"/>
    <dgm:cxn modelId="{E9FA727C-444E-4EF8-8817-C21268DC26B3}" srcId="{73747B52-4910-473A-A2DD-07D13FF20FA9}" destId="{4F0757C5-7CC6-4BD2-923C-183E9092234C}" srcOrd="3" destOrd="0" parTransId="{3D3C7E90-D4B6-4ABC-A6B6-60C91173ED77}" sibTransId="{3AE00C0E-7761-4371-96A0-3CDA6D7C50B1}"/>
    <dgm:cxn modelId="{8BE23884-67FF-4335-93FF-DC84F2353A9F}" srcId="{8588C337-BFF3-45DE-AE09-159FDBFFB407}" destId="{0A042FEA-5041-4CCD-92D8-620A80499162}" srcOrd="1" destOrd="0" parTransId="{1BB0F48D-1DEE-4876-9301-D4777D1027D6}" sibTransId="{8E2FE0D9-27BD-441F-BE52-34550A101EA8}"/>
    <dgm:cxn modelId="{66C4C989-1F1F-4A5E-9517-8BDE7D54C467}" srcId="{175054DA-0267-4E3B-9923-BAD1A8BF6A89}" destId="{1A9148C3-7501-44A7-84AE-93C4798E04EA}" srcOrd="1" destOrd="0" parTransId="{4885D69D-917A-4367-8408-068D43588650}" sibTransId="{41598E1E-53BA-4268-8D2D-F18F90FEF55D}"/>
    <dgm:cxn modelId="{B254078E-E42F-4A23-9678-8898DD896362}" type="presOf" srcId="{B77D59D2-1350-4572-9311-A0F25FE26306}" destId="{48E6AB2F-8444-40E4-A516-5B4984714DDD}" srcOrd="0" destOrd="0" presId="urn:microsoft.com/office/officeart/2005/8/layout/process3"/>
    <dgm:cxn modelId="{0E71A48F-1535-4793-A5B6-4C112B62BAC4}" srcId="{7117167C-E170-4429-8E1A-836610B5D7FD}" destId="{2283B531-491D-498C-982E-F2F01C9370AA}" srcOrd="2" destOrd="0" parTransId="{EDEC7C84-8464-4953-99BC-091DBC3F9FF6}" sibTransId="{725E2EFD-BB8A-4F33-A0E9-1D361342765D}"/>
    <dgm:cxn modelId="{AAB99591-4141-415F-B3D9-F5EB289D086B}" srcId="{175054DA-0267-4E3B-9923-BAD1A8BF6A89}" destId="{0B8200B5-3F3E-49B6-853F-07A6A8D3CBFC}" srcOrd="0" destOrd="0" parTransId="{3B6E70DD-8C69-494D-A9C3-86BEC47DE2A2}" sibTransId="{0CF82984-958E-41C6-AB65-DB0E2FC9FB25}"/>
    <dgm:cxn modelId="{D847FF95-6F6A-4945-B8E5-EB0A7A8EC02D}" type="presOf" srcId="{5CC0B70F-A0AC-4736-81CC-8655FC030BAB}" destId="{92A5AB67-8B97-402D-BEAD-717BE6915E5E}" srcOrd="1" destOrd="0" presId="urn:microsoft.com/office/officeart/2005/8/layout/process3"/>
    <dgm:cxn modelId="{B3D40EA7-AC9F-4A38-B430-8A7988F0B1C8}" type="presOf" srcId="{0B8200B5-3F3E-49B6-853F-07A6A8D3CBFC}" destId="{6677CF5E-3F6F-4C06-B875-285F67F9A65D}" srcOrd="0" destOrd="0" presId="urn:microsoft.com/office/officeart/2005/8/layout/process3"/>
    <dgm:cxn modelId="{D5321AAA-BD63-4E05-AAC6-3016997FB14B}" type="presOf" srcId="{5CC0B70F-A0AC-4736-81CC-8655FC030BAB}" destId="{2550911A-335F-4AE7-8612-D5A011611AA7}" srcOrd="0" destOrd="0" presId="urn:microsoft.com/office/officeart/2005/8/layout/process3"/>
    <dgm:cxn modelId="{9ED7A4B4-F5DB-4848-BD40-63ED00CE84AE}" type="presOf" srcId="{89A21E97-D298-4BC4-80BF-7C536E818005}" destId="{48E6AB2F-8444-40E4-A516-5B4984714DDD}" srcOrd="0" destOrd="1" presId="urn:microsoft.com/office/officeart/2005/8/layout/process3"/>
    <dgm:cxn modelId="{6007CAD1-B812-4643-A6DD-6577EB302F0B}" type="presOf" srcId="{175054DA-0267-4E3B-9923-BAD1A8BF6A89}" destId="{8C1D0F02-3DF5-404B-AFEC-3A66EE40284C}" srcOrd="0" destOrd="0" presId="urn:microsoft.com/office/officeart/2005/8/layout/process3"/>
    <dgm:cxn modelId="{8C601BDC-4A7E-4C79-9CC1-010653FC4176}" type="presOf" srcId="{8588C337-BFF3-45DE-AE09-159FDBFFB407}" destId="{EB62ECC9-DB60-4689-849A-0998B20F1F35}" srcOrd="1" destOrd="0" presId="urn:microsoft.com/office/officeart/2005/8/layout/process3"/>
    <dgm:cxn modelId="{E22D7CF3-D1D6-4257-89A7-A529C06F81DA}" srcId="{4F0757C5-7CC6-4BD2-923C-183E9092234C}" destId="{89A21E97-D298-4BC4-80BF-7C536E818005}" srcOrd="1" destOrd="0" parTransId="{52E85516-88BD-4BCB-B72A-59976025DE6C}" sibTransId="{A55975CA-124C-4275-9894-3EBD818EC203}"/>
    <dgm:cxn modelId="{C16B8CF5-EF47-479A-95E3-88F02F64D5BB}" type="presOf" srcId="{73747B52-4910-473A-A2DD-07D13FF20FA9}" destId="{87F322FF-8C52-436C-A504-65F18DE57F56}" srcOrd="0" destOrd="0" presId="urn:microsoft.com/office/officeart/2005/8/layout/process3"/>
    <dgm:cxn modelId="{212429FA-D114-4572-80AB-A74D62B40E28}" type="presOf" srcId="{7117167C-E170-4429-8E1A-836610B5D7FD}" destId="{D9BDA040-8EBA-453E-A5CF-366B8A661BF9}" srcOrd="0" destOrd="0" presId="urn:microsoft.com/office/officeart/2005/8/layout/process3"/>
    <dgm:cxn modelId="{2AD2EBFB-ACE8-44DE-9176-ADA4499E0100}" type="presOf" srcId="{8588C337-BFF3-45DE-AE09-159FDBFFB407}" destId="{8EA25A06-678C-47C1-AF0D-F4062D2F62B9}" srcOrd="0" destOrd="0" presId="urn:microsoft.com/office/officeart/2005/8/layout/process3"/>
    <dgm:cxn modelId="{F67569FE-86EE-4E79-9364-111BDB614D80}" type="presOf" srcId="{4F0757C5-7CC6-4BD2-923C-183E9092234C}" destId="{739B5875-F108-4744-97E7-699E48766A71}" srcOrd="1" destOrd="0" presId="urn:microsoft.com/office/officeart/2005/8/layout/process3"/>
    <dgm:cxn modelId="{3FFCE69A-967A-4D08-B7C4-88FD77B06E43}" type="presParOf" srcId="{87F322FF-8C52-436C-A504-65F18DE57F56}" destId="{8D41B0E9-58E6-45B6-B626-5B0E0D88E95C}" srcOrd="0" destOrd="0" presId="urn:microsoft.com/office/officeart/2005/8/layout/process3"/>
    <dgm:cxn modelId="{A27D001E-E8E4-4A0C-9201-1BF76FD98CE7}" type="presParOf" srcId="{8D41B0E9-58E6-45B6-B626-5B0E0D88E95C}" destId="{8EA25A06-678C-47C1-AF0D-F4062D2F62B9}" srcOrd="0" destOrd="0" presId="urn:microsoft.com/office/officeart/2005/8/layout/process3"/>
    <dgm:cxn modelId="{3896ED8A-3DF0-4AA1-9041-713E6C1DEFD0}" type="presParOf" srcId="{8D41B0E9-58E6-45B6-B626-5B0E0D88E95C}" destId="{EB62ECC9-DB60-4689-849A-0998B20F1F35}" srcOrd="1" destOrd="0" presId="urn:microsoft.com/office/officeart/2005/8/layout/process3"/>
    <dgm:cxn modelId="{187B444B-030F-4C0C-9C61-E726FF029036}" type="presParOf" srcId="{8D41B0E9-58E6-45B6-B626-5B0E0D88E95C}" destId="{B76477DF-74FF-44AF-9DCC-9AA8CFB9C38E}" srcOrd="2" destOrd="0" presId="urn:microsoft.com/office/officeart/2005/8/layout/process3"/>
    <dgm:cxn modelId="{592268A4-A516-4065-85AC-A279969A08DF}" type="presParOf" srcId="{87F322FF-8C52-436C-A504-65F18DE57F56}" destId="{2550911A-335F-4AE7-8612-D5A011611AA7}" srcOrd="1" destOrd="0" presId="urn:microsoft.com/office/officeart/2005/8/layout/process3"/>
    <dgm:cxn modelId="{0094A379-1699-4DA2-AE1D-8A7886EB5DBE}" type="presParOf" srcId="{2550911A-335F-4AE7-8612-D5A011611AA7}" destId="{92A5AB67-8B97-402D-BEAD-717BE6915E5E}" srcOrd="0" destOrd="0" presId="urn:microsoft.com/office/officeart/2005/8/layout/process3"/>
    <dgm:cxn modelId="{48A2D212-5703-417F-8568-5B6DABB19F8E}" type="presParOf" srcId="{87F322FF-8C52-436C-A504-65F18DE57F56}" destId="{70AC360E-C4D5-414B-8CEB-17E744AF2F78}" srcOrd="2" destOrd="0" presId="urn:microsoft.com/office/officeart/2005/8/layout/process3"/>
    <dgm:cxn modelId="{8FD5223C-4042-480B-90E3-8345E0E25982}" type="presParOf" srcId="{70AC360E-C4D5-414B-8CEB-17E744AF2F78}" destId="{D9BDA040-8EBA-453E-A5CF-366B8A661BF9}" srcOrd="0" destOrd="0" presId="urn:microsoft.com/office/officeart/2005/8/layout/process3"/>
    <dgm:cxn modelId="{7DA47D7D-D780-46FD-895A-B9E9252AFA33}" type="presParOf" srcId="{70AC360E-C4D5-414B-8CEB-17E744AF2F78}" destId="{3F4BE900-2F95-4966-94D2-99ED899CCC65}" srcOrd="1" destOrd="0" presId="urn:microsoft.com/office/officeart/2005/8/layout/process3"/>
    <dgm:cxn modelId="{1D9F9E37-5BEC-4013-BFE8-AB65E0B48707}" type="presParOf" srcId="{70AC360E-C4D5-414B-8CEB-17E744AF2F78}" destId="{6645F7B0-74B1-4EE7-B1EE-1939C03D7D87}" srcOrd="2" destOrd="0" presId="urn:microsoft.com/office/officeart/2005/8/layout/process3"/>
    <dgm:cxn modelId="{90D40C9B-77CE-4F0F-A6EB-592AB868AB5F}" type="presParOf" srcId="{87F322FF-8C52-436C-A504-65F18DE57F56}" destId="{6BBB33DE-00E2-495E-A6E0-C9CB819CE26E}" srcOrd="3" destOrd="0" presId="urn:microsoft.com/office/officeart/2005/8/layout/process3"/>
    <dgm:cxn modelId="{FB4C54B8-C423-4313-8CA7-73FDBA332221}" type="presParOf" srcId="{6BBB33DE-00E2-495E-A6E0-C9CB819CE26E}" destId="{E01D56DC-D4CD-4CCE-B92E-D2C2F33466A8}" srcOrd="0" destOrd="0" presId="urn:microsoft.com/office/officeart/2005/8/layout/process3"/>
    <dgm:cxn modelId="{66184648-0F42-405E-9A63-F1A319DEB245}" type="presParOf" srcId="{87F322FF-8C52-436C-A504-65F18DE57F56}" destId="{46256123-039F-475A-A6D7-96EDFDF8B475}" srcOrd="4" destOrd="0" presId="urn:microsoft.com/office/officeart/2005/8/layout/process3"/>
    <dgm:cxn modelId="{D2745ABB-0D48-4EFE-B181-0594530FDD47}" type="presParOf" srcId="{46256123-039F-475A-A6D7-96EDFDF8B475}" destId="{8C1D0F02-3DF5-404B-AFEC-3A66EE40284C}" srcOrd="0" destOrd="0" presId="urn:microsoft.com/office/officeart/2005/8/layout/process3"/>
    <dgm:cxn modelId="{BC93706C-DB3D-4507-BFB4-A46BA8A97EE1}" type="presParOf" srcId="{46256123-039F-475A-A6D7-96EDFDF8B475}" destId="{21E2F7DF-9C26-41FC-8DFF-40063FD42F32}" srcOrd="1" destOrd="0" presId="urn:microsoft.com/office/officeart/2005/8/layout/process3"/>
    <dgm:cxn modelId="{42FD030C-2D6F-41F5-A403-702564679CBA}" type="presParOf" srcId="{46256123-039F-475A-A6D7-96EDFDF8B475}" destId="{6677CF5E-3F6F-4C06-B875-285F67F9A65D}" srcOrd="2" destOrd="0" presId="urn:microsoft.com/office/officeart/2005/8/layout/process3"/>
    <dgm:cxn modelId="{0D58D96D-AC26-43F2-890A-1F72DB79C6C5}" type="presParOf" srcId="{87F322FF-8C52-436C-A504-65F18DE57F56}" destId="{5849A87C-DFAD-4CA9-8856-1E94DAC80EF9}" srcOrd="5" destOrd="0" presId="urn:microsoft.com/office/officeart/2005/8/layout/process3"/>
    <dgm:cxn modelId="{E7E5AFB0-8C57-4EE0-8295-4FA89CFD266C}" type="presParOf" srcId="{5849A87C-DFAD-4CA9-8856-1E94DAC80EF9}" destId="{87B4DC74-00EC-42E9-B837-C6D4B8361925}" srcOrd="0" destOrd="0" presId="urn:microsoft.com/office/officeart/2005/8/layout/process3"/>
    <dgm:cxn modelId="{7EC50058-21EE-48DE-8F6E-6C98917D1FC5}" type="presParOf" srcId="{87F322FF-8C52-436C-A504-65F18DE57F56}" destId="{E4F459D9-BD97-4970-90BA-6E6294D3C033}" srcOrd="6" destOrd="0" presId="urn:microsoft.com/office/officeart/2005/8/layout/process3"/>
    <dgm:cxn modelId="{624D481E-DDA4-4253-A30E-9F4831461C2A}" type="presParOf" srcId="{E4F459D9-BD97-4970-90BA-6E6294D3C033}" destId="{FFA0501E-894A-4347-AA42-7E6AF7DD4BD9}" srcOrd="0" destOrd="0" presId="urn:microsoft.com/office/officeart/2005/8/layout/process3"/>
    <dgm:cxn modelId="{F4101B27-6081-468A-BDAD-36E679AFDD34}" type="presParOf" srcId="{E4F459D9-BD97-4970-90BA-6E6294D3C033}" destId="{739B5875-F108-4744-97E7-699E48766A71}" srcOrd="1" destOrd="0" presId="urn:microsoft.com/office/officeart/2005/8/layout/process3"/>
    <dgm:cxn modelId="{9E4C6DCC-60FD-4567-9256-4376D263B57F}" type="presParOf" srcId="{E4F459D9-BD97-4970-90BA-6E6294D3C033}" destId="{48E6AB2F-8444-40E4-A516-5B4984714DDD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B72D31-0819-450B-AB18-A448A5C82819}" type="doc">
      <dgm:prSet loTypeId="urn:microsoft.com/office/officeart/2005/8/layout/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CA"/>
        </a:p>
      </dgm:t>
    </dgm:pt>
    <dgm:pt modelId="{8CF78B1C-06B7-4683-A0FC-AE39CA9E2505}">
      <dgm:prSet phldrT="[Texte]"/>
      <dgm:spPr>
        <a:solidFill>
          <a:srgbClr val="EDBA3A"/>
        </a:solidFill>
      </dgm:spPr>
      <dgm:t>
        <a:bodyPr/>
        <a:lstStyle/>
        <a:p>
          <a:r>
            <a:rPr lang="en-CA" dirty="0" err="1">
              <a:latin typeface="Rubik" panose="02000604000000020004" pitchFamily="2" charset="-79"/>
              <a:cs typeface="Rubik" panose="02000604000000020004" pitchFamily="2" charset="-79"/>
            </a:rPr>
            <a:t>Logiciel</a:t>
          </a:r>
          <a:r>
            <a:rPr lang="en-CA" dirty="0">
              <a:latin typeface="Rubik" panose="02000604000000020004" pitchFamily="2" charset="-79"/>
              <a:cs typeface="Rubik" panose="02000604000000020004" pitchFamily="2" charset="-79"/>
            </a:rPr>
            <a:t> de contrôle</a:t>
          </a:r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81CA4942-9247-404A-9943-0E4AC14C24C9}" type="parTrans" cxnId="{FF0E818A-446B-4FE2-8938-351BB8AAA899}">
      <dgm:prSet/>
      <dgm:spPr/>
      <dgm:t>
        <a:bodyPr/>
        <a:lstStyle/>
        <a:p>
          <a:endParaRPr lang="fr-CA"/>
        </a:p>
      </dgm:t>
    </dgm:pt>
    <dgm:pt modelId="{D16FC7E2-14F0-42D6-9767-1B725EB2385B}" type="sibTrans" cxnId="{FF0E818A-446B-4FE2-8938-351BB8AAA899}">
      <dgm:prSet/>
      <dgm:spPr/>
      <dgm:t>
        <a:bodyPr/>
        <a:lstStyle/>
        <a:p>
          <a:endParaRPr lang="fr-CA"/>
        </a:p>
      </dgm:t>
    </dgm:pt>
    <dgm:pt modelId="{DA315350-2CC0-4848-A9B7-28883DC401E5}">
      <dgm:prSet phldrT="[Texte]" custT="1"/>
      <dgm:spPr>
        <a:solidFill>
          <a:srgbClr val="E4DCFF">
            <a:alpha val="90000"/>
          </a:srgbClr>
        </a:solidFill>
      </dgm:spPr>
      <dgm:t>
        <a:bodyPr/>
        <a:lstStyle/>
        <a:p>
          <a:r>
            <a:rPr lang="en-CA" sz="1700" dirty="0">
              <a:latin typeface="Rubik" pitchFamily="2" charset="-79"/>
              <a:cs typeface="Rubik" pitchFamily="2" charset="-79"/>
            </a:rPr>
            <a:t>Instruction </a:t>
          </a:r>
          <a:br>
            <a:rPr lang="en-CA" sz="1700" dirty="0">
              <a:latin typeface="Rubik" pitchFamily="2" charset="-79"/>
              <a:cs typeface="Rubik" pitchFamily="2" charset="-79"/>
            </a:rPr>
          </a:br>
          <a:r>
            <a:rPr lang="en-CA" sz="1700" i="1" dirty="0">
              <a:latin typeface="Rubik" pitchFamily="2" charset="-79"/>
              <a:cs typeface="Rubik" pitchFamily="2" charset="-79"/>
            </a:rPr>
            <a:t>(ex : pointer un </a:t>
          </a:r>
          <a:r>
            <a:rPr lang="en-CA" sz="1700" i="1" dirty="0" err="1">
              <a:latin typeface="Rubik" pitchFamily="2" charset="-79"/>
              <a:cs typeface="Rubik" pitchFamily="2" charset="-79"/>
            </a:rPr>
            <a:t>astre</a:t>
          </a:r>
          <a:r>
            <a:rPr lang="en-CA" sz="1700" i="1" dirty="0">
              <a:latin typeface="Rubik" pitchFamily="2" charset="-79"/>
              <a:cs typeface="Rubik" pitchFamily="2" charset="-79"/>
            </a:rPr>
            <a:t>)</a:t>
          </a:r>
          <a:endParaRPr lang="fr-CA" sz="1700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A226ED6D-E19D-486E-AB39-874AD1BFC926}" type="parTrans" cxnId="{2E3F71A3-2422-4D92-9B75-687A0B8012D3}">
      <dgm:prSet/>
      <dgm:spPr/>
      <dgm:t>
        <a:bodyPr/>
        <a:lstStyle/>
        <a:p>
          <a:endParaRPr lang="fr-CA"/>
        </a:p>
      </dgm:t>
    </dgm:pt>
    <dgm:pt modelId="{3AFFD68E-409D-4720-AC70-BF24E649A511}" type="sibTrans" cxnId="{2E3F71A3-2422-4D92-9B75-687A0B8012D3}">
      <dgm:prSet/>
      <dgm:spPr/>
      <dgm:t>
        <a:bodyPr/>
        <a:lstStyle/>
        <a:p>
          <a:endParaRPr lang="fr-CA"/>
        </a:p>
      </dgm:t>
    </dgm:pt>
    <dgm:pt modelId="{F453C705-CF0D-4D94-A054-7DD46362CBCC}">
      <dgm:prSet phldrT="[Texte]"/>
      <dgm:spPr>
        <a:solidFill>
          <a:srgbClr val="EDBA3A"/>
        </a:solidFill>
      </dgm:spPr>
      <dgm:t>
        <a:bodyPr/>
        <a:lstStyle/>
        <a:p>
          <a:r>
            <a:rPr lang="en-CA" dirty="0" err="1">
              <a:latin typeface="Rubik" panose="02000604000000020004" pitchFamily="2" charset="-79"/>
              <a:cs typeface="Rubik" panose="02000604000000020004" pitchFamily="2" charset="-79"/>
            </a:rPr>
            <a:t>Serveur</a:t>
          </a:r>
          <a:r>
            <a:rPr lang="en-CA" dirty="0">
              <a:latin typeface="Rubik" panose="02000604000000020004" pitchFamily="2" charset="-79"/>
              <a:cs typeface="Rubik" panose="02000604000000020004" pitchFamily="2" charset="-79"/>
            </a:rPr>
            <a:t> Alpaca (</a:t>
          </a:r>
          <a:r>
            <a:rPr lang="en-CA" dirty="0" err="1">
              <a:latin typeface="Rubik" panose="02000604000000020004" pitchFamily="2" charset="-79"/>
              <a:cs typeface="Rubik" panose="02000604000000020004" pitchFamily="2" charset="-79"/>
            </a:rPr>
            <a:t>Embarqué</a:t>
          </a:r>
          <a:r>
            <a:rPr lang="en-CA" dirty="0">
              <a:latin typeface="Rubik" panose="02000604000000020004" pitchFamily="2" charset="-79"/>
              <a:cs typeface="Rubik" panose="02000604000000020004" pitchFamily="2" charset="-79"/>
            </a:rPr>
            <a:t>)</a:t>
          </a:r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2FB35C93-C5AD-48B2-A09D-FC27CDAF84DB}" type="parTrans" cxnId="{2B385E83-A90A-4C2A-BA0A-D90AE26F2404}">
      <dgm:prSet/>
      <dgm:spPr/>
      <dgm:t>
        <a:bodyPr/>
        <a:lstStyle/>
        <a:p>
          <a:endParaRPr lang="fr-CA"/>
        </a:p>
      </dgm:t>
    </dgm:pt>
    <dgm:pt modelId="{8CB48CBB-26A4-4243-9C70-DF94A983B0D5}" type="sibTrans" cxnId="{2B385E83-A90A-4C2A-BA0A-D90AE26F2404}">
      <dgm:prSet/>
      <dgm:spPr/>
      <dgm:t>
        <a:bodyPr/>
        <a:lstStyle/>
        <a:p>
          <a:endParaRPr lang="fr-CA"/>
        </a:p>
      </dgm:t>
    </dgm:pt>
    <dgm:pt modelId="{8248BDBC-5BBF-4D17-A499-D810E32CD9CD}">
      <dgm:prSet phldrT="[Texte]"/>
      <dgm:spPr>
        <a:solidFill>
          <a:srgbClr val="E4DCFF">
            <a:alpha val="90000"/>
          </a:srgbClr>
        </a:solidFill>
      </dgm:spPr>
      <dgm:t>
        <a:bodyPr/>
        <a:lstStyle/>
        <a:p>
          <a:r>
            <a:rPr lang="en-CA" dirty="0" err="1">
              <a:latin typeface="Rubik" panose="02000604000000020004" pitchFamily="2" charset="-79"/>
              <a:cs typeface="Rubik" panose="02000604000000020004" pitchFamily="2" charset="-79"/>
            </a:rPr>
            <a:t>Redirige</a:t>
          </a:r>
          <a:r>
            <a:rPr lang="en-CA" dirty="0">
              <a:latin typeface="Rubik" panose="02000604000000020004" pitchFamily="2" charset="-79"/>
              <a:cs typeface="Rubik" panose="02000604000000020004" pitchFamily="2" charset="-79"/>
            </a:rPr>
            <a:t> la </a:t>
          </a:r>
          <a:r>
            <a:rPr lang="en-CA" dirty="0" err="1">
              <a:latin typeface="Rubik" panose="02000604000000020004" pitchFamily="2" charset="-79"/>
              <a:cs typeface="Rubik" panose="02000604000000020004" pitchFamily="2" charset="-79"/>
            </a:rPr>
            <a:t>requête</a:t>
          </a:r>
          <a:r>
            <a:rPr lang="en-CA" dirty="0">
              <a:latin typeface="Rubik" panose="02000604000000020004" pitchFamily="2" charset="-79"/>
              <a:cs typeface="Rubik" panose="02000604000000020004" pitchFamily="2" charset="-79"/>
            </a:rPr>
            <a:t> sur le bon endpoint</a:t>
          </a:r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2380C303-1074-4198-8692-74353AD0141E}" type="parTrans" cxnId="{A5C3F0DB-3591-4187-B67A-67AEFB0ABAA0}">
      <dgm:prSet/>
      <dgm:spPr/>
      <dgm:t>
        <a:bodyPr/>
        <a:lstStyle/>
        <a:p>
          <a:endParaRPr lang="fr-CA"/>
        </a:p>
      </dgm:t>
    </dgm:pt>
    <dgm:pt modelId="{6EB13EF4-EA0B-4631-98FC-00B32B28232E}" type="sibTrans" cxnId="{A5C3F0DB-3591-4187-B67A-67AEFB0ABAA0}">
      <dgm:prSet/>
      <dgm:spPr/>
      <dgm:t>
        <a:bodyPr/>
        <a:lstStyle/>
        <a:p>
          <a:endParaRPr lang="fr-CA"/>
        </a:p>
      </dgm:t>
    </dgm:pt>
    <dgm:pt modelId="{D4A44F2A-8C9F-47FC-9CCF-6804B31DCA1E}">
      <dgm:prSet phldrT="[Texte]"/>
      <dgm:spPr>
        <a:solidFill>
          <a:srgbClr val="EDBA3A"/>
        </a:solidFill>
      </dgm:spPr>
      <dgm:t>
        <a:bodyPr/>
        <a:lstStyle/>
        <a:p>
          <a:r>
            <a:rPr lang="fr-CA" dirty="0">
              <a:latin typeface="Rubik" panose="02000604000000020004" pitchFamily="2" charset="-79"/>
              <a:cs typeface="Rubik" panose="02000604000000020004" pitchFamily="2" charset="-79"/>
            </a:rPr>
            <a:t>Logiciel embarqué</a:t>
          </a:r>
        </a:p>
      </dgm:t>
    </dgm:pt>
    <dgm:pt modelId="{95B02916-1097-4750-809E-E7E084B481D0}" type="parTrans" cxnId="{878EB537-DB03-418D-90DB-F565C59E36AC}">
      <dgm:prSet/>
      <dgm:spPr/>
      <dgm:t>
        <a:bodyPr/>
        <a:lstStyle/>
        <a:p>
          <a:endParaRPr lang="fr-CA"/>
        </a:p>
      </dgm:t>
    </dgm:pt>
    <dgm:pt modelId="{AEEEE25A-9517-425F-93AB-80DB0D50DBDC}" type="sibTrans" cxnId="{878EB537-DB03-418D-90DB-F565C59E36AC}">
      <dgm:prSet/>
      <dgm:spPr/>
      <dgm:t>
        <a:bodyPr/>
        <a:lstStyle/>
        <a:p>
          <a:endParaRPr lang="fr-CA"/>
        </a:p>
      </dgm:t>
    </dgm:pt>
    <dgm:pt modelId="{271E0B1F-DC06-40BE-AFC5-134044418F5A}">
      <dgm:prSet phldrT="[Texte]"/>
      <dgm:spPr>
        <a:solidFill>
          <a:srgbClr val="E4DCFF">
            <a:alpha val="90000"/>
          </a:srgbClr>
        </a:solidFill>
      </dgm:spPr>
      <dgm:t>
        <a:bodyPr/>
        <a:lstStyle/>
        <a:p>
          <a:r>
            <a:rPr lang="fr-CA" dirty="0" err="1">
              <a:latin typeface="Rubik" panose="02000604000000020004" pitchFamily="2" charset="-79"/>
              <a:cs typeface="Rubik" panose="02000604000000020004" pitchFamily="2" charset="-79"/>
            </a:rPr>
            <a:t>Execute</a:t>
          </a:r>
          <a:r>
            <a:rPr lang="fr-CA" dirty="0">
              <a:latin typeface="Rubik" panose="02000604000000020004" pitchFamily="2" charset="-79"/>
              <a:cs typeface="Rubik" panose="02000604000000020004" pitchFamily="2" charset="-79"/>
            </a:rPr>
            <a:t> les commandes avec les paramètres </a:t>
          </a:r>
          <a:r>
            <a:rPr lang="fr-CA" dirty="0" err="1">
              <a:latin typeface="Rubik" panose="02000604000000020004" pitchFamily="2" charset="-79"/>
              <a:cs typeface="Rubik" panose="02000604000000020004" pitchFamily="2" charset="-79"/>
            </a:rPr>
            <a:t>parsés</a:t>
          </a:r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9F9DFE96-C095-4EFE-BF5A-A766AFF92F6D}" type="parTrans" cxnId="{EDE25891-45D3-49FC-9A59-4C3C5A1B8991}">
      <dgm:prSet/>
      <dgm:spPr/>
      <dgm:t>
        <a:bodyPr/>
        <a:lstStyle/>
        <a:p>
          <a:endParaRPr lang="fr-CA"/>
        </a:p>
      </dgm:t>
    </dgm:pt>
    <dgm:pt modelId="{0CFCD5F2-758C-4021-A796-3B2DB40E5157}" type="sibTrans" cxnId="{EDE25891-45D3-49FC-9A59-4C3C5A1B8991}">
      <dgm:prSet/>
      <dgm:spPr/>
      <dgm:t>
        <a:bodyPr/>
        <a:lstStyle/>
        <a:p>
          <a:endParaRPr lang="fr-CA"/>
        </a:p>
      </dgm:t>
    </dgm:pt>
    <dgm:pt modelId="{7999B55C-DDAE-4CA3-BA47-1253902098F9}">
      <dgm:prSet phldrT="[Texte]"/>
      <dgm:spPr>
        <a:solidFill>
          <a:srgbClr val="E4DCFF">
            <a:alpha val="90000"/>
          </a:srgbClr>
        </a:solidFill>
      </dgm:spPr>
      <dgm:t>
        <a:bodyPr/>
        <a:lstStyle/>
        <a:p>
          <a:r>
            <a:rPr lang="en-CA" dirty="0">
              <a:latin typeface="Rubik" panose="02000604000000020004" pitchFamily="2" charset="-79"/>
              <a:cs typeface="Rubik" panose="02000604000000020004" pitchFamily="2" charset="-79"/>
            </a:rPr>
            <a:t>Parse les </a:t>
          </a:r>
          <a:r>
            <a:rPr lang="en-CA" dirty="0" err="1">
              <a:latin typeface="Rubik" panose="02000604000000020004" pitchFamily="2" charset="-79"/>
              <a:cs typeface="Rubik" panose="02000604000000020004" pitchFamily="2" charset="-79"/>
            </a:rPr>
            <a:t>paramètres</a:t>
          </a:r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C22A7BC3-462A-47A3-93FF-6DD2A14CA05F}" type="parTrans" cxnId="{E8D6C258-A500-4AFF-8570-C202789CB1C5}">
      <dgm:prSet/>
      <dgm:spPr/>
      <dgm:t>
        <a:bodyPr/>
        <a:lstStyle/>
        <a:p>
          <a:endParaRPr lang="fr-CA"/>
        </a:p>
      </dgm:t>
    </dgm:pt>
    <dgm:pt modelId="{24CCF027-B103-4221-A66C-69E874BBD9FE}" type="sibTrans" cxnId="{E8D6C258-A500-4AFF-8570-C202789CB1C5}">
      <dgm:prSet/>
      <dgm:spPr/>
      <dgm:t>
        <a:bodyPr/>
        <a:lstStyle/>
        <a:p>
          <a:endParaRPr lang="fr-CA"/>
        </a:p>
      </dgm:t>
    </dgm:pt>
    <dgm:pt modelId="{4C783D10-A048-4E34-A803-CAF3AE1C642B}">
      <dgm:prSet phldrT="[Texte]"/>
      <dgm:spPr>
        <a:solidFill>
          <a:srgbClr val="E4DCFF">
            <a:alpha val="90000"/>
          </a:srgbClr>
        </a:solidFill>
      </dgm:spPr>
      <dgm:t>
        <a:bodyPr/>
        <a:lstStyle/>
        <a:p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54B0AA67-FDC8-4CEC-BE7B-26ECB280CC3E}" type="parTrans" cxnId="{932C36D1-34E8-4CC6-8AD3-239B5C4C9BDF}">
      <dgm:prSet/>
      <dgm:spPr/>
      <dgm:t>
        <a:bodyPr/>
        <a:lstStyle/>
        <a:p>
          <a:endParaRPr lang="fr-CA"/>
        </a:p>
      </dgm:t>
    </dgm:pt>
    <dgm:pt modelId="{DC1A3673-7A68-4B1A-9981-A160DAE9FD86}" type="sibTrans" cxnId="{932C36D1-34E8-4CC6-8AD3-239B5C4C9BDF}">
      <dgm:prSet/>
      <dgm:spPr/>
      <dgm:t>
        <a:bodyPr/>
        <a:lstStyle/>
        <a:p>
          <a:endParaRPr lang="fr-CA"/>
        </a:p>
      </dgm:t>
    </dgm:pt>
    <dgm:pt modelId="{E33EBD3C-262D-466F-8BA0-89EFB0C2478A}">
      <dgm:prSet phldrT="[Texte]"/>
      <dgm:spPr>
        <a:solidFill>
          <a:srgbClr val="E4DCFF">
            <a:alpha val="90000"/>
          </a:srgbClr>
        </a:solidFill>
      </dgm:spPr>
      <dgm:t>
        <a:bodyPr/>
        <a:lstStyle/>
        <a:p>
          <a:r>
            <a:rPr lang="fr-CA" dirty="0">
              <a:latin typeface="Rubik" panose="02000604000000020004" pitchFamily="2" charset="-79"/>
              <a:cs typeface="Rubik" panose="02000604000000020004" pitchFamily="2" charset="-79"/>
            </a:rPr>
            <a:t>Renvoie un statut (échec/succès)</a:t>
          </a:r>
        </a:p>
      </dgm:t>
    </dgm:pt>
    <dgm:pt modelId="{833CAFF6-576E-413D-8BBB-36755A80ABB6}" type="parTrans" cxnId="{853573A0-7853-4110-BFA4-2B9B1D1B6AC2}">
      <dgm:prSet/>
      <dgm:spPr/>
      <dgm:t>
        <a:bodyPr/>
        <a:lstStyle/>
        <a:p>
          <a:endParaRPr lang="fr-FR"/>
        </a:p>
      </dgm:t>
    </dgm:pt>
    <dgm:pt modelId="{DC968D8B-AE07-4136-8E70-9FAF9125AE4E}" type="sibTrans" cxnId="{853573A0-7853-4110-BFA4-2B9B1D1B6AC2}">
      <dgm:prSet/>
      <dgm:spPr/>
      <dgm:t>
        <a:bodyPr/>
        <a:lstStyle/>
        <a:p>
          <a:endParaRPr lang="fr-FR"/>
        </a:p>
      </dgm:t>
    </dgm:pt>
    <dgm:pt modelId="{77BED670-80A5-4CB2-9A8A-53B882361F31}">
      <dgm:prSet phldrT="[Texte]" custT="1"/>
      <dgm:spPr>
        <a:solidFill>
          <a:srgbClr val="E4DCFF">
            <a:alpha val="90000"/>
          </a:srgbClr>
        </a:solidFill>
      </dgm:spPr>
      <dgm:t>
        <a:bodyPr/>
        <a:lstStyle/>
        <a:p>
          <a:r>
            <a:rPr lang="en-CA" sz="1700" dirty="0" err="1">
              <a:latin typeface="Rubik" panose="02000604000000020004" pitchFamily="2" charset="-79"/>
              <a:cs typeface="Rubik" panose="02000604000000020004" pitchFamily="2" charset="-79"/>
            </a:rPr>
            <a:t>Requête</a:t>
          </a:r>
          <a:r>
            <a:rPr lang="en-CA" sz="1700" dirty="0">
              <a:latin typeface="Rubik" panose="02000604000000020004" pitchFamily="2" charset="-79"/>
              <a:cs typeface="Rubik" panose="02000604000000020004" pitchFamily="2" charset="-79"/>
            </a:rPr>
            <a:t> au </a:t>
          </a:r>
          <a:r>
            <a:rPr lang="en-CA" sz="1700" dirty="0" err="1">
              <a:latin typeface="Rubik" panose="02000604000000020004" pitchFamily="2" charset="-79"/>
              <a:cs typeface="Rubik" panose="02000604000000020004" pitchFamily="2" charset="-79"/>
            </a:rPr>
            <a:t>serveur</a:t>
          </a:r>
          <a:r>
            <a:rPr lang="en-CA" sz="1700" dirty="0">
              <a:latin typeface="Rubik" panose="02000604000000020004" pitchFamily="2" charset="-79"/>
              <a:cs typeface="Rubik" panose="02000604000000020004" pitchFamily="2" charset="-79"/>
            </a:rPr>
            <a:t> Alpaca</a:t>
          </a:r>
          <a:endParaRPr lang="fr-CA" sz="1700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752DA8CB-0C18-45C3-8E1D-0AD7E034FCFC}" type="sibTrans" cxnId="{6424CA78-C9C8-4FE5-94D0-6B7763C77C6C}">
      <dgm:prSet/>
      <dgm:spPr/>
      <dgm:t>
        <a:bodyPr/>
        <a:lstStyle/>
        <a:p>
          <a:endParaRPr lang="fr-CA"/>
        </a:p>
      </dgm:t>
    </dgm:pt>
    <dgm:pt modelId="{AD4C60DC-19C0-4717-BB77-01DA116F518C}" type="parTrans" cxnId="{6424CA78-C9C8-4FE5-94D0-6B7763C77C6C}">
      <dgm:prSet/>
      <dgm:spPr/>
      <dgm:t>
        <a:bodyPr/>
        <a:lstStyle/>
        <a:p>
          <a:endParaRPr lang="fr-CA"/>
        </a:p>
      </dgm:t>
    </dgm:pt>
    <dgm:pt modelId="{A1E3B767-EE21-4F0E-B856-888063280BC4}" type="pres">
      <dgm:prSet presAssocID="{FAB72D31-0819-450B-AB18-A448A5C82819}" presName="linearFlow" presStyleCnt="0">
        <dgm:presLayoutVars>
          <dgm:dir/>
          <dgm:animLvl val="lvl"/>
          <dgm:resizeHandles val="exact"/>
        </dgm:presLayoutVars>
      </dgm:prSet>
      <dgm:spPr/>
    </dgm:pt>
    <dgm:pt modelId="{516FD0A8-23FE-43A5-8352-A564B573B813}" type="pres">
      <dgm:prSet presAssocID="{8CF78B1C-06B7-4683-A0FC-AE39CA9E2505}" presName="composite" presStyleCnt="0"/>
      <dgm:spPr/>
    </dgm:pt>
    <dgm:pt modelId="{3C2462DC-A997-4DBF-8854-45A04E1121B2}" type="pres">
      <dgm:prSet presAssocID="{8CF78B1C-06B7-4683-A0FC-AE39CA9E2505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EB380DB-BF8B-4494-AD59-C7E55316406A}" type="pres">
      <dgm:prSet presAssocID="{8CF78B1C-06B7-4683-A0FC-AE39CA9E2505}" presName="parSh" presStyleLbl="node1" presStyleIdx="0" presStyleCnt="3"/>
      <dgm:spPr/>
    </dgm:pt>
    <dgm:pt modelId="{151EF0D5-A7E5-40A2-A8C9-861D58E16A62}" type="pres">
      <dgm:prSet presAssocID="{8CF78B1C-06B7-4683-A0FC-AE39CA9E2505}" presName="desTx" presStyleLbl="fgAcc1" presStyleIdx="0" presStyleCnt="3" custScaleY="61291" custLinFactNeighborX="817" custLinFactNeighborY="-16365">
        <dgm:presLayoutVars>
          <dgm:bulletEnabled val="1"/>
        </dgm:presLayoutVars>
      </dgm:prSet>
      <dgm:spPr/>
    </dgm:pt>
    <dgm:pt modelId="{E4DF7F90-B3FE-4487-AE64-75975E01AB49}" type="pres">
      <dgm:prSet presAssocID="{D16FC7E2-14F0-42D6-9767-1B725EB2385B}" presName="sibTrans" presStyleLbl="sibTrans2D1" presStyleIdx="0" presStyleCnt="2" custAng="43710"/>
      <dgm:spPr/>
    </dgm:pt>
    <dgm:pt modelId="{FEDEFEBE-684A-4584-A077-7186AF46D743}" type="pres">
      <dgm:prSet presAssocID="{D16FC7E2-14F0-42D6-9767-1B725EB2385B}" presName="connTx" presStyleLbl="sibTrans2D1" presStyleIdx="0" presStyleCnt="2"/>
      <dgm:spPr/>
    </dgm:pt>
    <dgm:pt modelId="{94EEA1EC-CA56-48B8-B297-CCACED5080FB}" type="pres">
      <dgm:prSet presAssocID="{F453C705-CF0D-4D94-A054-7DD46362CBCC}" presName="composite" presStyleCnt="0"/>
      <dgm:spPr/>
    </dgm:pt>
    <dgm:pt modelId="{93EDA57F-6A64-457F-B5D1-2383E3DC8E1E}" type="pres">
      <dgm:prSet presAssocID="{F453C705-CF0D-4D94-A054-7DD46362CBCC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3A70962A-5899-4658-937D-E01F124456AC}" type="pres">
      <dgm:prSet presAssocID="{F453C705-CF0D-4D94-A054-7DD46362CBCC}" presName="parSh" presStyleLbl="node1" presStyleIdx="1" presStyleCnt="3"/>
      <dgm:spPr/>
    </dgm:pt>
    <dgm:pt modelId="{4F2E9ECE-FE4B-401A-A084-D85A93E95BD1}" type="pres">
      <dgm:prSet presAssocID="{F453C705-CF0D-4D94-A054-7DD46362CBCC}" presName="desTx" presStyleLbl="fgAcc1" presStyleIdx="1" presStyleCnt="3" custScaleY="68996" custLinFactNeighborX="-1138" custLinFactNeighborY="-10787">
        <dgm:presLayoutVars>
          <dgm:bulletEnabled val="1"/>
        </dgm:presLayoutVars>
      </dgm:prSet>
      <dgm:spPr/>
    </dgm:pt>
    <dgm:pt modelId="{8F3C976B-D2E9-44A9-A8F8-8B512F85938E}" type="pres">
      <dgm:prSet presAssocID="{8CB48CBB-26A4-4243-9C70-DF94A983B0D5}" presName="sibTrans" presStyleLbl="sibTrans2D1" presStyleIdx="1" presStyleCnt="2" custAng="21530070"/>
      <dgm:spPr/>
    </dgm:pt>
    <dgm:pt modelId="{E128FC88-7D27-42D3-B580-F42A01B867A7}" type="pres">
      <dgm:prSet presAssocID="{8CB48CBB-26A4-4243-9C70-DF94A983B0D5}" presName="connTx" presStyleLbl="sibTrans2D1" presStyleIdx="1" presStyleCnt="2"/>
      <dgm:spPr/>
    </dgm:pt>
    <dgm:pt modelId="{A01FCEE7-262C-4828-8412-480D57917F8F}" type="pres">
      <dgm:prSet presAssocID="{D4A44F2A-8C9F-47FC-9CCF-6804B31DCA1E}" presName="composite" presStyleCnt="0"/>
      <dgm:spPr/>
    </dgm:pt>
    <dgm:pt modelId="{9B8CF78F-C45A-431A-B492-463492A83378}" type="pres">
      <dgm:prSet presAssocID="{D4A44F2A-8C9F-47FC-9CCF-6804B31DCA1E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A2E0E8C-7E3E-4681-A6BE-0C89E5AFDFDE}" type="pres">
      <dgm:prSet presAssocID="{D4A44F2A-8C9F-47FC-9CCF-6804B31DCA1E}" presName="parSh" presStyleLbl="node1" presStyleIdx="2" presStyleCnt="3"/>
      <dgm:spPr/>
    </dgm:pt>
    <dgm:pt modelId="{BC79C368-E176-4F98-9494-EBB8FA22201E}" type="pres">
      <dgm:prSet presAssocID="{D4A44F2A-8C9F-47FC-9CCF-6804B31DCA1E}" presName="desTx" presStyleLbl="fgAcc1" presStyleIdx="2" presStyleCnt="3" custScaleX="136413" custScaleY="56668" custLinFactNeighborX="1433" custLinFactNeighborY="-21960">
        <dgm:presLayoutVars>
          <dgm:bulletEnabled val="1"/>
        </dgm:presLayoutVars>
      </dgm:prSet>
      <dgm:spPr/>
    </dgm:pt>
  </dgm:ptLst>
  <dgm:cxnLst>
    <dgm:cxn modelId="{64584C09-4C82-463E-84C9-C51F383EE80F}" type="presOf" srcId="{8CF78B1C-06B7-4683-A0FC-AE39CA9E2505}" destId="{8EB380DB-BF8B-4494-AD59-C7E55316406A}" srcOrd="1" destOrd="0" presId="urn:microsoft.com/office/officeart/2005/8/layout/process3"/>
    <dgm:cxn modelId="{B48AF60A-7387-4989-A84C-812BA282B18C}" type="presOf" srcId="{FAB72D31-0819-450B-AB18-A448A5C82819}" destId="{A1E3B767-EE21-4F0E-B856-888063280BC4}" srcOrd="0" destOrd="0" presId="urn:microsoft.com/office/officeart/2005/8/layout/process3"/>
    <dgm:cxn modelId="{98E9AC13-AD6F-4C6B-A3A9-8B69F0269482}" type="presOf" srcId="{8CB48CBB-26A4-4243-9C70-DF94A983B0D5}" destId="{E128FC88-7D27-42D3-B580-F42A01B867A7}" srcOrd="1" destOrd="0" presId="urn:microsoft.com/office/officeart/2005/8/layout/process3"/>
    <dgm:cxn modelId="{44D97219-B9E4-406E-9AA1-D4BFE311BD9E}" type="presOf" srcId="{F453C705-CF0D-4D94-A054-7DD46362CBCC}" destId="{93EDA57F-6A64-457F-B5D1-2383E3DC8E1E}" srcOrd="0" destOrd="0" presId="urn:microsoft.com/office/officeart/2005/8/layout/process3"/>
    <dgm:cxn modelId="{878EB537-DB03-418D-90DB-F565C59E36AC}" srcId="{FAB72D31-0819-450B-AB18-A448A5C82819}" destId="{D4A44F2A-8C9F-47FC-9CCF-6804B31DCA1E}" srcOrd="2" destOrd="0" parTransId="{95B02916-1097-4750-809E-E7E084B481D0}" sibTransId="{AEEEE25A-9517-425F-93AB-80DB0D50DBDC}"/>
    <dgm:cxn modelId="{D6E06E39-1395-4B9A-BB6E-E78DE255D378}" type="presOf" srcId="{8CB48CBB-26A4-4243-9C70-DF94A983B0D5}" destId="{8F3C976B-D2E9-44A9-A8F8-8B512F85938E}" srcOrd="0" destOrd="0" presId="urn:microsoft.com/office/officeart/2005/8/layout/process3"/>
    <dgm:cxn modelId="{A2E1B73A-5C7D-4780-865A-7096DF8D0BB2}" type="presOf" srcId="{271E0B1F-DC06-40BE-AFC5-134044418F5A}" destId="{BC79C368-E176-4F98-9494-EBB8FA22201E}" srcOrd="0" destOrd="0" presId="urn:microsoft.com/office/officeart/2005/8/layout/process3"/>
    <dgm:cxn modelId="{4D4D7E4F-2914-4F7D-B47D-2CF440185F30}" type="presOf" srcId="{DA315350-2CC0-4848-A9B7-28883DC401E5}" destId="{151EF0D5-A7E5-40A2-A8C9-861D58E16A62}" srcOrd="0" destOrd="0" presId="urn:microsoft.com/office/officeart/2005/8/layout/process3"/>
    <dgm:cxn modelId="{CDA32D51-B0AF-41CA-B9BA-84657E9FFBA0}" type="presOf" srcId="{D4A44F2A-8C9F-47FC-9CCF-6804B31DCA1E}" destId="{1A2E0E8C-7E3E-4681-A6BE-0C89E5AFDFDE}" srcOrd="1" destOrd="0" presId="urn:microsoft.com/office/officeart/2005/8/layout/process3"/>
    <dgm:cxn modelId="{E8D6C258-A500-4AFF-8570-C202789CB1C5}" srcId="{F453C705-CF0D-4D94-A054-7DD46362CBCC}" destId="{7999B55C-DDAE-4CA3-BA47-1253902098F9}" srcOrd="1" destOrd="0" parTransId="{C22A7BC3-462A-47A3-93FF-6DD2A14CA05F}" sibTransId="{24CCF027-B103-4221-A66C-69E874BBD9FE}"/>
    <dgm:cxn modelId="{6424CA78-C9C8-4FE5-94D0-6B7763C77C6C}" srcId="{8CF78B1C-06B7-4683-A0FC-AE39CA9E2505}" destId="{77BED670-80A5-4CB2-9A8A-53B882361F31}" srcOrd="1" destOrd="0" parTransId="{AD4C60DC-19C0-4717-BB77-01DA116F518C}" sibTransId="{752DA8CB-0C18-45C3-8E1D-0AD7E034FCFC}"/>
    <dgm:cxn modelId="{2B385E83-A90A-4C2A-BA0A-D90AE26F2404}" srcId="{FAB72D31-0819-450B-AB18-A448A5C82819}" destId="{F453C705-CF0D-4D94-A054-7DD46362CBCC}" srcOrd="1" destOrd="0" parTransId="{2FB35C93-C5AD-48B2-A09D-FC27CDAF84DB}" sibTransId="{8CB48CBB-26A4-4243-9C70-DF94A983B0D5}"/>
    <dgm:cxn modelId="{FF0E818A-446B-4FE2-8938-351BB8AAA899}" srcId="{FAB72D31-0819-450B-AB18-A448A5C82819}" destId="{8CF78B1C-06B7-4683-A0FC-AE39CA9E2505}" srcOrd="0" destOrd="0" parTransId="{81CA4942-9247-404A-9943-0E4AC14C24C9}" sibTransId="{D16FC7E2-14F0-42D6-9767-1B725EB2385B}"/>
    <dgm:cxn modelId="{EDE25891-45D3-49FC-9A59-4C3C5A1B8991}" srcId="{D4A44F2A-8C9F-47FC-9CCF-6804B31DCA1E}" destId="{271E0B1F-DC06-40BE-AFC5-134044418F5A}" srcOrd="0" destOrd="0" parTransId="{9F9DFE96-C095-4EFE-BF5A-A766AFF92F6D}" sibTransId="{0CFCD5F2-758C-4021-A796-3B2DB40E5157}"/>
    <dgm:cxn modelId="{D01DB595-2132-4C18-9019-DFCEB82F336E}" type="presOf" srcId="{8248BDBC-5BBF-4D17-A499-D810E32CD9CD}" destId="{4F2E9ECE-FE4B-401A-A084-D85A93E95BD1}" srcOrd="0" destOrd="0" presId="urn:microsoft.com/office/officeart/2005/8/layout/process3"/>
    <dgm:cxn modelId="{853573A0-7853-4110-BFA4-2B9B1D1B6AC2}" srcId="{D4A44F2A-8C9F-47FC-9CCF-6804B31DCA1E}" destId="{E33EBD3C-262D-466F-8BA0-89EFB0C2478A}" srcOrd="1" destOrd="0" parTransId="{833CAFF6-576E-413D-8BBB-36755A80ABB6}" sibTransId="{DC968D8B-AE07-4136-8E70-9FAF9125AE4E}"/>
    <dgm:cxn modelId="{2E3F71A3-2422-4D92-9B75-687A0B8012D3}" srcId="{8CF78B1C-06B7-4683-A0FC-AE39CA9E2505}" destId="{DA315350-2CC0-4848-A9B7-28883DC401E5}" srcOrd="0" destOrd="0" parTransId="{A226ED6D-E19D-486E-AB39-874AD1BFC926}" sibTransId="{3AFFD68E-409D-4720-AC70-BF24E649A511}"/>
    <dgm:cxn modelId="{7FC400AB-3EAD-44B6-8EA0-A24705B0AEDD}" type="presOf" srcId="{D4A44F2A-8C9F-47FC-9CCF-6804B31DCA1E}" destId="{9B8CF78F-C45A-431A-B492-463492A83378}" srcOrd="0" destOrd="0" presId="urn:microsoft.com/office/officeart/2005/8/layout/process3"/>
    <dgm:cxn modelId="{26B785B6-C963-4419-AAD4-09FA2B6116E1}" type="presOf" srcId="{D16FC7E2-14F0-42D6-9767-1B725EB2385B}" destId="{E4DF7F90-B3FE-4487-AE64-75975E01AB49}" srcOrd="0" destOrd="0" presId="urn:microsoft.com/office/officeart/2005/8/layout/process3"/>
    <dgm:cxn modelId="{D2B4B5C1-4F53-4294-8D9C-A8AC06A39B33}" type="presOf" srcId="{4C783D10-A048-4E34-A803-CAF3AE1C642B}" destId="{4F2E9ECE-FE4B-401A-A084-D85A93E95BD1}" srcOrd="0" destOrd="2" presId="urn:microsoft.com/office/officeart/2005/8/layout/process3"/>
    <dgm:cxn modelId="{C20A9BC8-FC72-4B90-AF1B-99B79A806CA2}" type="presOf" srcId="{D16FC7E2-14F0-42D6-9767-1B725EB2385B}" destId="{FEDEFEBE-684A-4584-A077-7186AF46D743}" srcOrd="1" destOrd="0" presId="urn:microsoft.com/office/officeart/2005/8/layout/process3"/>
    <dgm:cxn modelId="{A9DB25CD-5F52-4F11-90B9-2D2C4048E176}" type="presOf" srcId="{8CF78B1C-06B7-4683-A0FC-AE39CA9E2505}" destId="{3C2462DC-A997-4DBF-8854-45A04E1121B2}" srcOrd="0" destOrd="0" presId="urn:microsoft.com/office/officeart/2005/8/layout/process3"/>
    <dgm:cxn modelId="{932C36D1-34E8-4CC6-8AD3-239B5C4C9BDF}" srcId="{F453C705-CF0D-4D94-A054-7DD46362CBCC}" destId="{4C783D10-A048-4E34-A803-CAF3AE1C642B}" srcOrd="2" destOrd="0" parTransId="{54B0AA67-FDC8-4CEC-BE7B-26ECB280CC3E}" sibTransId="{DC1A3673-7A68-4B1A-9981-A160DAE9FD86}"/>
    <dgm:cxn modelId="{DD8DCBD3-6911-4A83-BE18-C8DBD4277224}" type="presOf" srcId="{F453C705-CF0D-4D94-A054-7DD46362CBCC}" destId="{3A70962A-5899-4658-937D-E01F124456AC}" srcOrd="1" destOrd="0" presId="urn:microsoft.com/office/officeart/2005/8/layout/process3"/>
    <dgm:cxn modelId="{A5C3F0DB-3591-4187-B67A-67AEFB0ABAA0}" srcId="{F453C705-CF0D-4D94-A054-7DD46362CBCC}" destId="{8248BDBC-5BBF-4D17-A499-D810E32CD9CD}" srcOrd="0" destOrd="0" parTransId="{2380C303-1074-4198-8692-74353AD0141E}" sibTransId="{6EB13EF4-EA0B-4631-98FC-00B32B28232E}"/>
    <dgm:cxn modelId="{F79232DF-7D5A-4F37-A731-C32918622C3E}" type="presOf" srcId="{77BED670-80A5-4CB2-9A8A-53B882361F31}" destId="{151EF0D5-A7E5-40A2-A8C9-861D58E16A62}" srcOrd="0" destOrd="1" presId="urn:microsoft.com/office/officeart/2005/8/layout/process3"/>
    <dgm:cxn modelId="{3BD7D1E9-E5FF-4C40-9057-E7D21EFA57A5}" type="presOf" srcId="{7999B55C-DDAE-4CA3-BA47-1253902098F9}" destId="{4F2E9ECE-FE4B-401A-A084-D85A93E95BD1}" srcOrd="0" destOrd="1" presId="urn:microsoft.com/office/officeart/2005/8/layout/process3"/>
    <dgm:cxn modelId="{8B5E78F9-9937-41EB-B647-CC79836188E5}" type="presOf" srcId="{E33EBD3C-262D-466F-8BA0-89EFB0C2478A}" destId="{BC79C368-E176-4F98-9494-EBB8FA22201E}" srcOrd="0" destOrd="1" presId="urn:microsoft.com/office/officeart/2005/8/layout/process3"/>
    <dgm:cxn modelId="{F5BADA4F-5313-4F07-BE24-E21321A02928}" type="presParOf" srcId="{A1E3B767-EE21-4F0E-B856-888063280BC4}" destId="{516FD0A8-23FE-43A5-8352-A564B573B813}" srcOrd="0" destOrd="0" presId="urn:microsoft.com/office/officeart/2005/8/layout/process3"/>
    <dgm:cxn modelId="{E4E825D5-0551-4F80-8C40-58F0EA806559}" type="presParOf" srcId="{516FD0A8-23FE-43A5-8352-A564B573B813}" destId="{3C2462DC-A997-4DBF-8854-45A04E1121B2}" srcOrd="0" destOrd="0" presId="urn:microsoft.com/office/officeart/2005/8/layout/process3"/>
    <dgm:cxn modelId="{5A4F8751-82CE-498D-8040-1A1CB6CEE6AC}" type="presParOf" srcId="{516FD0A8-23FE-43A5-8352-A564B573B813}" destId="{8EB380DB-BF8B-4494-AD59-C7E55316406A}" srcOrd="1" destOrd="0" presId="urn:microsoft.com/office/officeart/2005/8/layout/process3"/>
    <dgm:cxn modelId="{21683AA6-4B68-40C0-96D6-0B8768225562}" type="presParOf" srcId="{516FD0A8-23FE-43A5-8352-A564B573B813}" destId="{151EF0D5-A7E5-40A2-A8C9-861D58E16A62}" srcOrd="2" destOrd="0" presId="urn:microsoft.com/office/officeart/2005/8/layout/process3"/>
    <dgm:cxn modelId="{92C19265-EA1A-44CC-95F3-BAC6EF0C1D97}" type="presParOf" srcId="{A1E3B767-EE21-4F0E-B856-888063280BC4}" destId="{E4DF7F90-B3FE-4487-AE64-75975E01AB49}" srcOrd="1" destOrd="0" presId="urn:microsoft.com/office/officeart/2005/8/layout/process3"/>
    <dgm:cxn modelId="{C60F66A1-5236-477E-AE2E-261FEBF91DCD}" type="presParOf" srcId="{E4DF7F90-B3FE-4487-AE64-75975E01AB49}" destId="{FEDEFEBE-684A-4584-A077-7186AF46D743}" srcOrd="0" destOrd="0" presId="urn:microsoft.com/office/officeart/2005/8/layout/process3"/>
    <dgm:cxn modelId="{037E85AB-F6D8-41E8-AD40-A34533DAB96D}" type="presParOf" srcId="{A1E3B767-EE21-4F0E-B856-888063280BC4}" destId="{94EEA1EC-CA56-48B8-B297-CCACED5080FB}" srcOrd="2" destOrd="0" presId="urn:microsoft.com/office/officeart/2005/8/layout/process3"/>
    <dgm:cxn modelId="{304D6670-FECA-4274-A6A1-F639CB869D54}" type="presParOf" srcId="{94EEA1EC-CA56-48B8-B297-CCACED5080FB}" destId="{93EDA57F-6A64-457F-B5D1-2383E3DC8E1E}" srcOrd="0" destOrd="0" presId="urn:microsoft.com/office/officeart/2005/8/layout/process3"/>
    <dgm:cxn modelId="{E1EDD9DB-22AA-4C90-926C-7A408E3E00F5}" type="presParOf" srcId="{94EEA1EC-CA56-48B8-B297-CCACED5080FB}" destId="{3A70962A-5899-4658-937D-E01F124456AC}" srcOrd="1" destOrd="0" presId="urn:microsoft.com/office/officeart/2005/8/layout/process3"/>
    <dgm:cxn modelId="{9579633C-BFCC-4EA8-A509-BA3EEB6B3B02}" type="presParOf" srcId="{94EEA1EC-CA56-48B8-B297-CCACED5080FB}" destId="{4F2E9ECE-FE4B-401A-A084-D85A93E95BD1}" srcOrd="2" destOrd="0" presId="urn:microsoft.com/office/officeart/2005/8/layout/process3"/>
    <dgm:cxn modelId="{1B0D1412-BD76-4F9F-BE1E-3DFA0EB35C11}" type="presParOf" srcId="{A1E3B767-EE21-4F0E-B856-888063280BC4}" destId="{8F3C976B-D2E9-44A9-A8F8-8B512F85938E}" srcOrd="3" destOrd="0" presId="urn:microsoft.com/office/officeart/2005/8/layout/process3"/>
    <dgm:cxn modelId="{86CEF3BA-B15B-4DB5-8B3B-71144DF4F26D}" type="presParOf" srcId="{8F3C976B-D2E9-44A9-A8F8-8B512F85938E}" destId="{E128FC88-7D27-42D3-B580-F42A01B867A7}" srcOrd="0" destOrd="0" presId="urn:microsoft.com/office/officeart/2005/8/layout/process3"/>
    <dgm:cxn modelId="{31AB3F5C-772C-4BEC-9EC3-07D05D19226C}" type="presParOf" srcId="{A1E3B767-EE21-4F0E-B856-888063280BC4}" destId="{A01FCEE7-262C-4828-8412-480D57917F8F}" srcOrd="4" destOrd="0" presId="urn:microsoft.com/office/officeart/2005/8/layout/process3"/>
    <dgm:cxn modelId="{DE6C2567-B13B-4E20-B6A8-56FBEF7849B0}" type="presParOf" srcId="{A01FCEE7-262C-4828-8412-480D57917F8F}" destId="{9B8CF78F-C45A-431A-B492-463492A83378}" srcOrd="0" destOrd="0" presId="urn:microsoft.com/office/officeart/2005/8/layout/process3"/>
    <dgm:cxn modelId="{2558E5AE-A89F-48F0-86BE-F37EB9D0EA39}" type="presParOf" srcId="{A01FCEE7-262C-4828-8412-480D57917F8F}" destId="{1A2E0E8C-7E3E-4681-A6BE-0C89E5AFDFDE}" srcOrd="1" destOrd="0" presId="urn:microsoft.com/office/officeart/2005/8/layout/process3"/>
    <dgm:cxn modelId="{96DFD102-CAAF-4596-920B-A8DF8DD4F565}" type="presParOf" srcId="{A01FCEE7-262C-4828-8412-480D57917F8F}" destId="{BC79C368-E176-4F98-9494-EBB8FA22201E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62ECC9-DB60-4689-849A-0998B20F1F35}">
      <dsp:nvSpPr>
        <dsp:cNvPr id="0" name=""/>
        <dsp:cNvSpPr/>
      </dsp:nvSpPr>
      <dsp:spPr>
        <a:xfrm>
          <a:off x="94896" y="1355837"/>
          <a:ext cx="1710322" cy="686352"/>
        </a:xfrm>
        <a:prstGeom prst="roundRect">
          <a:avLst>
            <a:gd name="adj" fmla="val 10000"/>
          </a:avLst>
        </a:prstGeom>
        <a:solidFill>
          <a:srgbClr val="EDBA3A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kern="1200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sz="1200" b="1" kern="1200" dirty="0">
              <a:latin typeface="Rubik" pitchFamily="2" charset="-79"/>
              <a:cs typeface="Rubik" pitchFamily="2" charset="-79"/>
            </a:rPr>
            <a:t> de Contrôle</a:t>
          </a:r>
          <a:endParaRPr lang="fr-CA" sz="1200" b="1" kern="1200" dirty="0">
            <a:latin typeface="Rubik" pitchFamily="2" charset="-79"/>
            <a:cs typeface="Rubik" pitchFamily="2" charset="-79"/>
          </a:endParaRPr>
        </a:p>
      </dsp:txBody>
      <dsp:txXfrm>
        <a:off x="94896" y="1355837"/>
        <a:ext cx="1710322" cy="457568"/>
      </dsp:txXfrm>
    </dsp:sp>
    <dsp:sp modelId="{B76477DF-74FF-44AF-9DCC-9AA8CFB9C38E}">
      <dsp:nvSpPr>
        <dsp:cNvPr id="0" name=""/>
        <dsp:cNvSpPr/>
      </dsp:nvSpPr>
      <dsp:spPr>
        <a:xfrm>
          <a:off x="255758" y="1837084"/>
          <a:ext cx="2509992" cy="1960200"/>
        </a:xfrm>
        <a:prstGeom prst="roundRect">
          <a:avLst>
            <a:gd name="adj" fmla="val 10000"/>
          </a:avLst>
        </a:prstGeom>
        <a:solidFill>
          <a:srgbClr val="E4DCFF">
            <a:alpha val="96078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>
              <a:latin typeface="Rubik" pitchFamily="2" charset="-79"/>
              <a:cs typeface="Rubik" pitchFamily="2" charset="-79"/>
            </a:rPr>
            <a:t>Instruction </a:t>
          </a:r>
          <a:br>
            <a:rPr lang="en-CA" sz="1200" kern="1200" dirty="0">
              <a:latin typeface="Rubik" pitchFamily="2" charset="-79"/>
              <a:cs typeface="Rubik" pitchFamily="2" charset="-79"/>
            </a:rPr>
          </a:br>
          <a:r>
            <a:rPr lang="en-CA" sz="1200" i="1" kern="1200" dirty="0">
              <a:latin typeface="Rubik" pitchFamily="2" charset="-79"/>
              <a:cs typeface="Rubik" pitchFamily="2" charset="-79"/>
            </a:rPr>
            <a:t>(ex : pointer un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astre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)</a:t>
          </a:r>
          <a:endParaRPr lang="fr-CA" sz="1200" i="1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Paramètres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: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coordonnées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astre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, Vitesse movement, …</a:t>
          </a:r>
          <a:endParaRPr lang="fr-CA" sz="1200" i="1" kern="1200" dirty="0">
            <a:latin typeface="Rubik" pitchFamily="2" charset="-79"/>
            <a:cs typeface="Rubik" pitchFamily="2" charset="-79"/>
          </a:endParaRPr>
        </a:p>
      </dsp:txBody>
      <dsp:txXfrm>
        <a:off x="313170" y="1894496"/>
        <a:ext cx="2395168" cy="1845376"/>
      </dsp:txXfrm>
    </dsp:sp>
    <dsp:sp modelId="{2550911A-335F-4AE7-8612-D5A011611AA7}">
      <dsp:nvSpPr>
        <dsp:cNvPr id="0" name=""/>
        <dsp:cNvSpPr/>
      </dsp:nvSpPr>
      <dsp:spPr>
        <a:xfrm>
          <a:off x="2174338" y="1397417"/>
          <a:ext cx="782534" cy="37440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000" kern="1200">
            <a:latin typeface="Rubik" pitchFamily="2" charset="-79"/>
            <a:cs typeface="Rubik" pitchFamily="2" charset="-79"/>
          </a:endParaRPr>
        </a:p>
      </dsp:txBody>
      <dsp:txXfrm>
        <a:off x="2174338" y="1472298"/>
        <a:ext cx="670212" cy="224645"/>
      </dsp:txXfrm>
    </dsp:sp>
    <dsp:sp modelId="{3F4BE900-2F95-4966-94D2-99ED899CCC65}">
      <dsp:nvSpPr>
        <dsp:cNvPr id="0" name=""/>
        <dsp:cNvSpPr/>
      </dsp:nvSpPr>
      <dsp:spPr>
        <a:xfrm>
          <a:off x="3281699" y="1355837"/>
          <a:ext cx="1503818" cy="686352"/>
        </a:xfrm>
        <a:prstGeom prst="roundRect">
          <a:avLst>
            <a:gd name="adj" fmla="val 10000"/>
          </a:avLst>
        </a:prstGeom>
        <a:solidFill>
          <a:srgbClr val="EDBA3A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kern="1200" dirty="0">
              <a:latin typeface="Rubik" pitchFamily="2" charset="-79"/>
              <a:cs typeface="Rubik" pitchFamily="2" charset="-79"/>
            </a:rPr>
            <a:t>Driver</a:t>
          </a:r>
          <a:endParaRPr lang="fr-CA" sz="1200" b="1" kern="1200" dirty="0">
            <a:latin typeface="Rubik" pitchFamily="2" charset="-79"/>
            <a:cs typeface="Rubik" pitchFamily="2" charset="-79"/>
          </a:endParaRPr>
        </a:p>
      </dsp:txBody>
      <dsp:txXfrm>
        <a:off x="3281699" y="1355837"/>
        <a:ext cx="1503818" cy="457568"/>
      </dsp:txXfrm>
    </dsp:sp>
    <dsp:sp modelId="{6645F7B0-74B1-4EE7-B1EE-1939C03D7D87}">
      <dsp:nvSpPr>
        <dsp:cNvPr id="0" name=""/>
        <dsp:cNvSpPr/>
      </dsp:nvSpPr>
      <dsp:spPr>
        <a:xfrm>
          <a:off x="3394687" y="1805035"/>
          <a:ext cx="2449343" cy="1960200"/>
        </a:xfrm>
        <a:prstGeom prst="roundRect">
          <a:avLst>
            <a:gd name="adj" fmla="val 10000"/>
          </a:avLst>
        </a:prstGeom>
        <a:solidFill>
          <a:srgbClr val="E4DCFF">
            <a:alpha val="96078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Interprétation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instruction</a:t>
          </a:r>
          <a:br>
            <a:rPr lang="en-CA" sz="1200" kern="1200" dirty="0">
              <a:latin typeface="Rubik" pitchFamily="2" charset="-79"/>
              <a:cs typeface="Rubik" pitchFamily="2" charset="-79"/>
            </a:rPr>
          </a:br>
          <a:endParaRPr lang="fr-CA" sz="1200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Récup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.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Paramètres</a:t>
          </a:r>
          <a:br>
            <a:rPr lang="en-CA" sz="1200" kern="1200" dirty="0">
              <a:latin typeface="Rubik" pitchFamily="2" charset="-79"/>
              <a:cs typeface="Rubik" pitchFamily="2" charset="-79"/>
            </a:rPr>
          </a:br>
          <a:endParaRPr lang="fr-CA" sz="1200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>
              <a:latin typeface="Rubik" pitchFamily="2" charset="-79"/>
              <a:cs typeface="Rubik" pitchFamily="2" charset="-79"/>
            </a:rPr>
            <a:t>Informer contrôle du début de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l’opération</a:t>
          </a:r>
          <a:endParaRPr lang="fr-CA" sz="1200" kern="1200" dirty="0">
            <a:latin typeface="Rubik" pitchFamily="2" charset="-79"/>
            <a:cs typeface="Rubik" pitchFamily="2" charset="-79"/>
          </a:endParaRPr>
        </a:p>
      </dsp:txBody>
      <dsp:txXfrm>
        <a:off x="3452099" y="1862447"/>
        <a:ext cx="2334519" cy="1845376"/>
      </dsp:txXfrm>
    </dsp:sp>
    <dsp:sp modelId="{6BBB33DE-00E2-495E-A6E0-C9CB819CE26E}">
      <dsp:nvSpPr>
        <dsp:cNvPr id="0" name=""/>
        <dsp:cNvSpPr/>
      </dsp:nvSpPr>
      <dsp:spPr>
        <a:xfrm>
          <a:off x="5148043" y="1397417"/>
          <a:ext cx="768554" cy="37440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000" kern="1200">
            <a:latin typeface="Rubik" pitchFamily="2" charset="-79"/>
            <a:cs typeface="Rubik" pitchFamily="2" charset="-79"/>
          </a:endParaRPr>
        </a:p>
      </dsp:txBody>
      <dsp:txXfrm>
        <a:off x="5148043" y="1472298"/>
        <a:ext cx="656232" cy="224645"/>
      </dsp:txXfrm>
    </dsp:sp>
    <dsp:sp modelId="{21E2F7DF-9C26-41FC-8DFF-40063FD42F32}">
      <dsp:nvSpPr>
        <dsp:cNvPr id="0" name=""/>
        <dsp:cNvSpPr/>
      </dsp:nvSpPr>
      <dsp:spPr>
        <a:xfrm>
          <a:off x="6235620" y="1355837"/>
          <a:ext cx="1503818" cy="686352"/>
        </a:xfrm>
        <a:prstGeom prst="roundRect">
          <a:avLst>
            <a:gd name="adj" fmla="val 10000"/>
          </a:avLst>
        </a:prstGeom>
        <a:solidFill>
          <a:srgbClr val="EDBA3A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kern="1200" dirty="0">
              <a:latin typeface="Rubik" pitchFamily="2" charset="-79"/>
              <a:cs typeface="Rubik" pitchFamily="2" charset="-79"/>
            </a:rPr>
            <a:t>Monture</a:t>
          </a:r>
          <a:endParaRPr lang="fr-CA" sz="1200" b="1" kern="1200" dirty="0">
            <a:latin typeface="Rubik" pitchFamily="2" charset="-79"/>
            <a:cs typeface="Rubik" pitchFamily="2" charset="-79"/>
          </a:endParaRPr>
        </a:p>
      </dsp:txBody>
      <dsp:txXfrm>
        <a:off x="6235620" y="1355837"/>
        <a:ext cx="1503818" cy="457568"/>
      </dsp:txXfrm>
    </dsp:sp>
    <dsp:sp modelId="{6677CF5E-3F6F-4C06-B875-285F67F9A65D}">
      <dsp:nvSpPr>
        <dsp:cNvPr id="0" name=""/>
        <dsp:cNvSpPr/>
      </dsp:nvSpPr>
      <dsp:spPr>
        <a:xfrm>
          <a:off x="6293351" y="1813405"/>
          <a:ext cx="2250734" cy="1960200"/>
        </a:xfrm>
        <a:prstGeom prst="roundRect">
          <a:avLst>
            <a:gd name="adj" fmla="val 10000"/>
          </a:avLst>
        </a:prstGeom>
        <a:solidFill>
          <a:srgbClr val="E4DCFF">
            <a:alpha val="96078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Exécuter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des actions 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(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mouvement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, lecture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capteur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,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calcul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, …)</a:t>
          </a:r>
          <a:br>
            <a:rPr lang="en-CA" sz="1200" i="1" kern="1200" dirty="0">
              <a:latin typeface="Rubik" pitchFamily="2" charset="-79"/>
              <a:cs typeface="Rubik" pitchFamily="2" charset="-79"/>
            </a:rPr>
          </a:br>
          <a:endParaRPr lang="fr-CA" sz="1200" i="1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Détecter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réussite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/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échec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des actions</a:t>
          </a:r>
          <a:endParaRPr lang="fr-CA" sz="1200" kern="1200" dirty="0">
            <a:latin typeface="Rubik" pitchFamily="2" charset="-79"/>
            <a:cs typeface="Rubik" pitchFamily="2" charset="-79"/>
          </a:endParaRPr>
        </a:p>
      </dsp:txBody>
      <dsp:txXfrm>
        <a:off x="6350763" y="1870817"/>
        <a:ext cx="2135910" cy="1845376"/>
      </dsp:txXfrm>
    </dsp:sp>
    <dsp:sp modelId="{5849A87C-DFAD-4CA9-8856-1E94DAC80EF9}">
      <dsp:nvSpPr>
        <dsp:cNvPr id="0" name=""/>
        <dsp:cNvSpPr/>
      </dsp:nvSpPr>
      <dsp:spPr>
        <a:xfrm>
          <a:off x="8060776" y="1397417"/>
          <a:ext cx="681236" cy="37440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000" kern="1200">
            <a:latin typeface="Rubik" pitchFamily="2" charset="-79"/>
            <a:cs typeface="Rubik" pitchFamily="2" charset="-79"/>
          </a:endParaRPr>
        </a:p>
      </dsp:txBody>
      <dsp:txXfrm>
        <a:off x="8060776" y="1472298"/>
        <a:ext cx="568914" cy="224645"/>
      </dsp:txXfrm>
    </dsp:sp>
    <dsp:sp modelId="{739B5875-F108-4744-97E7-699E48766A71}">
      <dsp:nvSpPr>
        <dsp:cNvPr id="0" name=""/>
        <dsp:cNvSpPr/>
      </dsp:nvSpPr>
      <dsp:spPr>
        <a:xfrm>
          <a:off x="9024790" y="1355837"/>
          <a:ext cx="1503818" cy="686352"/>
        </a:xfrm>
        <a:prstGeom prst="roundRect">
          <a:avLst>
            <a:gd name="adj" fmla="val 10000"/>
          </a:avLst>
        </a:prstGeom>
        <a:solidFill>
          <a:srgbClr val="EDBA3A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kern="1200" dirty="0">
              <a:latin typeface="Rubik" pitchFamily="2" charset="-79"/>
              <a:cs typeface="Rubik" pitchFamily="2" charset="-79"/>
            </a:rPr>
            <a:t>Driver</a:t>
          </a:r>
          <a:endParaRPr lang="fr-CA" sz="1200" b="1" kern="1200" dirty="0">
            <a:latin typeface="Rubik" pitchFamily="2" charset="-79"/>
            <a:cs typeface="Rubik" pitchFamily="2" charset="-79"/>
          </a:endParaRPr>
        </a:p>
      </dsp:txBody>
      <dsp:txXfrm>
        <a:off x="9024790" y="1355837"/>
        <a:ext cx="1503818" cy="457568"/>
      </dsp:txXfrm>
    </dsp:sp>
    <dsp:sp modelId="{48E6AB2F-8444-40E4-A516-5B4984714DDD}">
      <dsp:nvSpPr>
        <dsp:cNvPr id="0" name=""/>
        <dsp:cNvSpPr/>
      </dsp:nvSpPr>
      <dsp:spPr>
        <a:xfrm>
          <a:off x="9145373" y="1813405"/>
          <a:ext cx="1878674" cy="1960200"/>
        </a:xfrm>
        <a:prstGeom prst="roundRect">
          <a:avLst>
            <a:gd name="adj" fmla="val 10000"/>
          </a:avLst>
        </a:prstGeom>
        <a:solidFill>
          <a:srgbClr val="E4DCFF">
            <a:alpha val="96078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>
              <a:latin typeface="Rubik" pitchFamily="2" charset="-79"/>
              <a:cs typeface="Rubik" pitchFamily="2" charset="-79"/>
            </a:rPr>
            <a:t>Si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erreur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: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prévenir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contrôle</a:t>
          </a:r>
          <a:br>
            <a:rPr lang="en-CA" sz="1200" kern="1200" dirty="0">
              <a:latin typeface="Rubik" pitchFamily="2" charset="-79"/>
              <a:cs typeface="Rubik" pitchFamily="2" charset="-79"/>
            </a:rPr>
          </a:br>
          <a:r>
            <a:rPr lang="en-CA" sz="1200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 </a:t>
          </a:r>
          <a:r>
            <a:rPr lang="en-CA" sz="1200" i="1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suite </a:t>
          </a:r>
          <a:r>
            <a:rPr lang="en-CA" sz="1200" i="1" kern="1200" dirty="0" err="1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gérée</a:t>
          </a:r>
          <a:r>
            <a:rPr lang="en-CA" sz="1200" i="1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 par </a:t>
          </a:r>
          <a:r>
            <a:rPr lang="en-CA" sz="1200" i="1" kern="1200" dirty="0" err="1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ce</a:t>
          </a:r>
          <a:r>
            <a:rPr lang="en-CA" sz="1200" i="1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 dernier</a:t>
          </a:r>
          <a:br>
            <a:rPr lang="en-CA" sz="1200" i="1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</a:br>
          <a:endParaRPr lang="fr-CA" sz="1200" i="1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>
              <a:latin typeface="Rubik" pitchFamily="2" charset="-79"/>
              <a:cs typeface="Rubik" pitchFamily="2" charset="-79"/>
            </a:rPr>
            <a:t>Si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réussite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: notifier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de contrôle</a:t>
          </a:r>
          <a:endParaRPr lang="fr-CA" sz="1200" kern="1200" dirty="0">
            <a:latin typeface="Rubik" pitchFamily="2" charset="-79"/>
            <a:cs typeface="Rubik" pitchFamily="2" charset="-79"/>
          </a:endParaRPr>
        </a:p>
      </dsp:txBody>
      <dsp:txXfrm>
        <a:off x="9200397" y="1868429"/>
        <a:ext cx="1768626" cy="18501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B380DB-BF8B-4494-AD59-C7E55316406A}">
      <dsp:nvSpPr>
        <dsp:cNvPr id="0" name=""/>
        <dsp:cNvSpPr/>
      </dsp:nvSpPr>
      <dsp:spPr>
        <a:xfrm>
          <a:off x="4563" y="428611"/>
          <a:ext cx="2381118" cy="1086743"/>
        </a:xfrm>
        <a:prstGeom prst="roundRect">
          <a:avLst>
            <a:gd name="adj" fmla="val 10000"/>
          </a:avLst>
        </a:prstGeom>
        <a:solidFill>
          <a:srgbClr val="EDBA3A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Logiciel</a:t>
          </a:r>
          <a:r>
            <a:rPr lang="en-CA" sz="1600" kern="1200" dirty="0">
              <a:latin typeface="Rubik" panose="02000604000000020004" pitchFamily="2" charset="-79"/>
              <a:cs typeface="Rubik" panose="02000604000000020004" pitchFamily="2" charset="-79"/>
            </a:rPr>
            <a:t> de contrôle</a:t>
          </a: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</dsp:txBody>
      <dsp:txXfrm>
        <a:off x="4563" y="428611"/>
        <a:ext cx="2381118" cy="724495"/>
      </dsp:txXfrm>
    </dsp:sp>
    <dsp:sp modelId="{151EF0D5-A7E5-40A2-A8C9-861D58E16A62}">
      <dsp:nvSpPr>
        <dsp:cNvPr id="0" name=""/>
        <dsp:cNvSpPr/>
      </dsp:nvSpPr>
      <dsp:spPr>
        <a:xfrm>
          <a:off x="511716" y="1228589"/>
          <a:ext cx="2381118" cy="1547549"/>
        </a:xfrm>
        <a:prstGeom prst="roundRect">
          <a:avLst>
            <a:gd name="adj" fmla="val 10000"/>
          </a:avLst>
        </a:prstGeom>
        <a:solidFill>
          <a:srgbClr val="E4DCFF">
            <a:alpha val="90000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700" kern="1200" dirty="0">
              <a:latin typeface="Rubik" pitchFamily="2" charset="-79"/>
              <a:cs typeface="Rubik" pitchFamily="2" charset="-79"/>
            </a:rPr>
            <a:t>Instruction </a:t>
          </a:r>
          <a:br>
            <a:rPr lang="en-CA" sz="1700" kern="1200" dirty="0">
              <a:latin typeface="Rubik" pitchFamily="2" charset="-79"/>
              <a:cs typeface="Rubik" pitchFamily="2" charset="-79"/>
            </a:rPr>
          </a:br>
          <a:r>
            <a:rPr lang="en-CA" sz="1700" i="1" kern="1200" dirty="0">
              <a:latin typeface="Rubik" pitchFamily="2" charset="-79"/>
              <a:cs typeface="Rubik" pitchFamily="2" charset="-79"/>
            </a:rPr>
            <a:t>(ex : pointer un </a:t>
          </a:r>
          <a:r>
            <a:rPr lang="en-CA" sz="1700" i="1" kern="1200" dirty="0" err="1">
              <a:latin typeface="Rubik" pitchFamily="2" charset="-79"/>
              <a:cs typeface="Rubik" pitchFamily="2" charset="-79"/>
            </a:rPr>
            <a:t>astre</a:t>
          </a:r>
          <a:r>
            <a:rPr lang="en-CA" sz="1700" i="1" kern="1200" dirty="0">
              <a:latin typeface="Rubik" pitchFamily="2" charset="-79"/>
              <a:cs typeface="Rubik" pitchFamily="2" charset="-79"/>
            </a:rPr>
            <a:t>)</a:t>
          </a:r>
          <a:endParaRPr lang="fr-CA" sz="1700" kern="1200" dirty="0">
            <a:latin typeface="Rubik" panose="02000604000000020004" pitchFamily="2" charset="-79"/>
            <a:cs typeface="Rubik" panose="02000604000000020004" pitchFamily="2" charset="-79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700" kern="1200" dirty="0" err="1">
              <a:latin typeface="Rubik" panose="02000604000000020004" pitchFamily="2" charset="-79"/>
              <a:cs typeface="Rubik" panose="02000604000000020004" pitchFamily="2" charset="-79"/>
            </a:rPr>
            <a:t>Requête</a:t>
          </a:r>
          <a:r>
            <a:rPr lang="en-CA" sz="1700" kern="1200" dirty="0">
              <a:latin typeface="Rubik" panose="02000604000000020004" pitchFamily="2" charset="-79"/>
              <a:cs typeface="Rubik" panose="02000604000000020004" pitchFamily="2" charset="-79"/>
            </a:rPr>
            <a:t> au </a:t>
          </a:r>
          <a:r>
            <a:rPr lang="en-CA" sz="1700" kern="1200" dirty="0" err="1">
              <a:latin typeface="Rubik" panose="02000604000000020004" pitchFamily="2" charset="-79"/>
              <a:cs typeface="Rubik" panose="02000604000000020004" pitchFamily="2" charset="-79"/>
            </a:rPr>
            <a:t>serveur</a:t>
          </a:r>
          <a:r>
            <a:rPr lang="en-CA" sz="1700" kern="1200" dirty="0">
              <a:latin typeface="Rubik" panose="02000604000000020004" pitchFamily="2" charset="-79"/>
              <a:cs typeface="Rubik" panose="02000604000000020004" pitchFamily="2" charset="-79"/>
            </a:rPr>
            <a:t> Alpaca</a:t>
          </a:r>
          <a:endParaRPr lang="fr-CA" sz="1700" kern="1200" dirty="0">
            <a:latin typeface="Rubik" panose="02000604000000020004" pitchFamily="2" charset="-79"/>
            <a:cs typeface="Rubik" panose="02000604000000020004" pitchFamily="2" charset="-79"/>
          </a:endParaRPr>
        </a:p>
      </dsp:txBody>
      <dsp:txXfrm>
        <a:off x="557042" y="1273915"/>
        <a:ext cx="2290466" cy="1456897"/>
      </dsp:txXfrm>
    </dsp:sp>
    <dsp:sp modelId="{E4DF7F90-B3FE-4487-AE64-75975E01AB49}">
      <dsp:nvSpPr>
        <dsp:cNvPr id="0" name=""/>
        <dsp:cNvSpPr/>
      </dsp:nvSpPr>
      <dsp:spPr>
        <a:xfrm>
          <a:off x="2746620" y="469850"/>
          <a:ext cx="765316" cy="59282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300" kern="1200"/>
        </a:p>
      </dsp:txBody>
      <dsp:txXfrm>
        <a:off x="2746620" y="588416"/>
        <a:ext cx="587467" cy="355697"/>
      </dsp:txXfrm>
    </dsp:sp>
    <dsp:sp modelId="{3A70962A-5899-4658-937D-E01F124456AC}">
      <dsp:nvSpPr>
        <dsp:cNvPr id="0" name=""/>
        <dsp:cNvSpPr/>
      </dsp:nvSpPr>
      <dsp:spPr>
        <a:xfrm>
          <a:off x="3829558" y="379974"/>
          <a:ext cx="2381118" cy="1086743"/>
        </a:xfrm>
        <a:prstGeom prst="roundRect">
          <a:avLst>
            <a:gd name="adj" fmla="val 10000"/>
          </a:avLst>
        </a:prstGeom>
        <a:solidFill>
          <a:srgbClr val="EDBA3A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Serveur</a:t>
          </a:r>
          <a:r>
            <a:rPr lang="en-CA" sz="1600" kern="1200" dirty="0">
              <a:latin typeface="Rubik" panose="02000604000000020004" pitchFamily="2" charset="-79"/>
              <a:cs typeface="Rubik" panose="02000604000000020004" pitchFamily="2" charset="-79"/>
            </a:rPr>
            <a:t> Alpaca (</a:t>
          </a:r>
          <a:r>
            <a:rPr lang="en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Embarqué</a:t>
          </a:r>
          <a:r>
            <a:rPr lang="en-CA" sz="1600" kern="1200" dirty="0">
              <a:latin typeface="Rubik" panose="02000604000000020004" pitchFamily="2" charset="-79"/>
              <a:cs typeface="Rubik" panose="02000604000000020004" pitchFamily="2" charset="-79"/>
            </a:rPr>
            <a:t>)</a:t>
          </a: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</dsp:txBody>
      <dsp:txXfrm>
        <a:off x="3829558" y="379974"/>
        <a:ext cx="2381118" cy="724495"/>
      </dsp:txXfrm>
    </dsp:sp>
    <dsp:sp modelId="{4F2E9ECE-FE4B-401A-A084-D85A93E95BD1}">
      <dsp:nvSpPr>
        <dsp:cNvPr id="0" name=""/>
        <dsp:cNvSpPr/>
      </dsp:nvSpPr>
      <dsp:spPr>
        <a:xfrm>
          <a:off x="4290159" y="1223520"/>
          <a:ext cx="2381118" cy="1742095"/>
        </a:xfrm>
        <a:prstGeom prst="roundRect">
          <a:avLst>
            <a:gd name="adj" fmla="val 10000"/>
          </a:avLst>
        </a:prstGeom>
        <a:solidFill>
          <a:srgbClr val="E4DCFF">
            <a:alpha val="90000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Redirige</a:t>
          </a:r>
          <a:r>
            <a:rPr lang="en-CA" sz="1600" kern="1200" dirty="0">
              <a:latin typeface="Rubik" panose="02000604000000020004" pitchFamily="2" charset="-79"/>
              <a:cs typeface="Rubik" panose="02000604000000020004" pitchFamily="2" charset="-79"/>
            </a:rPr>
            <a:t> la </a:t>
          </a:r>
          <a:r>
            <a:rPr lang="en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requête</a:t>
          </a:r>
          <a:r>
            <a:rPr lang="en-CA" sz="1600" kern="1200" dirty="0">
              <a:latin typeface="Rubik" panose="02000604000000020004" pitchFamily="2" charset="-79"/>
              <a:cs typeface="Rubik" panose="02000604000000020004" pitchFamily="2" charset="-79"/>
            </a:rPr>
            <a:t> sur le bon endpoint</a:t>
          </a: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 dirty="0">
              <a:latin typeface="Rubik" panose="02000604000000020004" pitchFamily="2" charset="-79"/>
              <a:cs typeface="Rubik" panose="02000604000000020004" pitchFamily="2" charset="-79"/>
            </a:rPr>
            <a:t>Parse les </a:t>
          </a:r>
          <a:r>
            <a:rPr lang="en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paramètres</a:t>
          </a: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</dsp:txBody>
      <dsp:txXfrm>
        <a:off x="4341183" y="1274544"/>
        <a:ext cx="2279070" cy="1640047"/>
      </dsp:txXfrm>
    </dsp:sp>
    <dsp:sp modelId="{8F3C976B-D2E9-44A9-A8F8-8B512F85938E}">
      <dsp:nvSpPr>
        <dsp:cNvPr id="0" name=""/>
        <dsp:cNvSpPr/>
      </dsp:nvSpPr>
      <dsp:spPr>
        <a:xfrm>
          <a:off x="6571566" y="485157"/>
          <a:ext cx="765412" cy="59282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300" kern="1200"/>
        </a:p>
      </dsp:txBody>
      <dsp:txXfrm>
        <a:off x="6571566" y="603723"/>
        <a:ext cx="587563" cy="355697"/>
      </dsp:txXfrm>
    </dsp:sp>
    <dsp:sp modelId="{1A2E0E8C-7E3E-4681-A6BE-0C89E5AFDFDE}">
      <dsp:nvSpPr>
        <dsp:cNvPr id="0" name=""/>
        <dsp:cNvSpPr/>
      </dsp:nvSpPr>
      <dsp:spPr>
        <a:xfrm>
          <a:off x="7654552" y="457792"/>
          <a:ext cx="2381118" cy="1086743"/>
        </a:xfrm>
        <a:prstGeom prst="roundRect">
          <a:avLst>
            <a:gd name="adj" fmla="val 10000"/>
          </a:avLst>
        </a:prstGeom>
        <a:solidFill>
          <a:srgbClr val="EDBA3A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600" kern="1200" dirty="0">
              <a:latin typeface="Rubik" panose="02000604000000020004" pitchFamily="2" charset="-79"/>
              <a:cs typeface="Rubik" panose="02000604000000020004" pitchFamily="2" charset="-79"/>
            </a:rPr>
            <a:t>Logiciel embarqué</a:t>
          </a:r>
        </a:p>
      </dsp:txBody>
      <dsp:txXfrm>
        <a:off x="7654552" y="457792"/>
        <a:ext cx="2381118" cy="724495"/>
      </dsp:txXfrm>
    </dsp:sp>
    <dsp:sp modelId="{BC79C368-E176-4F98-9494-EBB8FA22201E}">
      <dsp:nvSpPr>
        <dsp:cNvPr id="0" name=""/>
        <dsp:cNvSpPr/>
      </dsp:nvSpPr>
      <dsp:spPr>
        <a:xfrm>
          <a:off x="7713296" y="1174865"/>
          <a:ext cx="3248155" cy="1430822"/>
        </a:xfrm>
        <a:prstGeom prst="roundRect">
          <a:avLst>
            <a:gd name="adj" fmla="val 10000"/>
          </a:avLst>
        </a:prstGeom>
        <a:solidFill>
          <a:srgbClr val="E4DCFF">
            <a:alpha val="90000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Execute</a:t>
          </a:r>
          <a:r>
            <a:rPr lang="fr-CA" sz="1600" kern="1200" dirty="0">
              <a:latin typeface="Rubik" panose="02000604000000020004" pitchFamily="2" charset="-79"/>
              <a:cs typeface="Rubik" panose="02000604000000020004" pitchFamily="2" charset="-79"/>
            </a:rPr>
            <a:t> les commandes avec les paramètres </a:t>
          </a:r>
          <a:r>
            <a:rPr lang="fr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parsés</a:t>
          </a: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600" kern="1200" dirty="0">
              <a:latin typeface="Rubik" panose="02000604000000020004" pitchFamily="2" charset="-79"/>
              <a:cs typeface="Rubik" panose="02000604000000020004" pitchFamily="2" charset="-79"/>
            </a:rPr>
            <a:t>Renvoie un statut (échec/succès)</a:t>
          </a:r>
        </a:p>
      </dsp:txBody>
      <dsp:txXfrm>
        <a:off x="7755203" y="1216772"/>
        <a:ext cx="3164341" cy="13470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DB6594-5B41-402E-9B6F-F84D036E7588}" type="datetimeFigureOut">
              <a:rPr lang="fr-CA" smtClean="0"/>
              <a:t>2025-01-12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B874D-07BC-4723-8303-6B4CC4EE13C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29057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BBDD33-518B-F9C0-6CCB-CEB1BC936A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2A1944"/>
                </a:solidFill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F0CBCAE-0525-E6AB-E6FD-D9EE72156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EDBA3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E138E9-ADD2-1D25-CA9C-6942ACE69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D61F6-7DA1-466A-B3E0-C13F71E274DA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D64851-2185-C309-CE11-AF7DAB5F4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64C779-FD87-E02A-BB2C-D3A9DDF48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54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BF626B-9A10-E538-6151-2B5202D81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7BF46B5-D73A-FD16-CE5C-090F20303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131928-9EDD-B2B1-EBC6-7F791C3ED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07B2-63EC-4AFE-90B2-B16E89F83D04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3FC6D5-7F28-153F-2466-D5CD5C014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A9A86BF-E122-99D6-42F6-BF74BBB97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9171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90B84C2-CB91-B464-33F8-EE9B92D79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711E2D8-3F70-D580-9BAB-7375AB7894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50D1F5-F223-15F0-3A72-4E3E092FD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8A186-2359-4D36-B348-0E107CE8CE2C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27E778-0985-79FB-227F-E4CC0B39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E8BAA6-49FE-FCE0-DE7B-685A72B41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6563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9451FD-0E82-7F46-5FE7-7A8965535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A1944"/>
                </a:solidFill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14135A-D0CA-C69D-EC3B-F6922251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EDBA3A"/>
                </a:solidFill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992330E-7AC1-A3A9-9B4E-B753516E9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257B83-FE1B-6535-77FC-87800EE61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ED8E9A-6226-47D9-5C3C-F46A7933E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841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7C453E-DC9D-2F63-CB88-F41FFC083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A1944"/>
                </a:solidFill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5ED9CA3-DEC9-1CE9-7D4F-7DADDA57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EDBA3A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6B52C0A-9F4E-BC5E-C9EA-F47BBC66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14ED7-5275-44CF-A2F9-2F690ED7747C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9681F7A-D772-500E-3D56-2BB32801A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DE9FDE-8B15-E71B-CD6C-7E903F456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5605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336EDA-17CA-47DC-F0CD-2E7776322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394465-4E51-F1E8-75F5-EFDC236E4F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595546-FDF8-49E3-7463-0787DBD59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6918723-F2F2-E8E0-AF4F-A08C14BB5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B033E-886E-4B3A-865D-E400906DCA2F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E7B5544-8EB7-E50E-E3B0-2B134A8C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9CFDBD5-5A47-854F-7830-3CF38FAF9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7882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8F62E80-A7C9-C194-B417-5404705A7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0515"/>
            <a:ext cx="5157787" cy="7545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EDA9A4D-1DC1-D594-18DC-476E54872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463778-2664-2FB0-06FB-242367C4F4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0515"/>
            <a:ext cx="5183188" cy="7545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4873EC2-1F3F-BFEA-05F3-D8ED3C5E63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A9786A6-50FD-5A2A-5DF1-1C80D1B2F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310BB-3319-43F3-9502-F961D90D6F1C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18D14B6-6E7B-0692-D86F-FA9A2BF4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D4DB83A-7EF6-F928-9673-89E6178FB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7145163-2250-4578-B1B9-A17DDC86B848}"/>
              </a:ext>
            </a:extLst>
          </p:cNvPr>
          <p:cNvSpPr txBox="1">
            <a:spLocks/>
          </p:cNvSpPr>
          <p:nvPr userDrawn="1"/>
        </p:nvSpPr>
        <p:spPr>
          <a:xfrm>
            <a:off x="838200" y="965681"/>
            <a:ext cx="10515600" cy="784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2A1944"/>
                </a:solidFill>
                <a:latin typeface="Fugaz One" pitchFamily="2" charset="0"/>
                <a:ea typeface="+mj-ea"/>
                <a:cs typeface="+mj-cs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043753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4362E8-8082-A6E0-F6DF-7FDD7E56D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4EA4193-A206-4132-ED07-55D9BCC7C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53C5D-6DF6-42E7-9663-6BCA51C68415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277B73-34DD-21B5-1F9B-9BE530804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4C00BD7-BA64-21C0-27F2-44BBE3A52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7722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80F0117-9E27-1527-83EC-85EBD0851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CB948-A5F7-43D9-9CB2-A1FE9CBFBC60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1F2C436-1932-02F2-CB30-2739A92B4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FAAD12E-4A65-6308-B55C-B900EF31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2439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9538B5-2EAA-7ECE-F9CC-4D2C31E74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290030-3B92-BB6D-09A6-F90FF3A3F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C92542F-CFEB-F679-4FAE-D11C18957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D11A5B6-3DC8-A7ED-3BAB-D2C5DCDFA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7DFA0-727D-4676-98C3-2C386A8B8F8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5B61AC-4C7F-46A8-2DF8-9709026EB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C1EA81F-864A-CB69-70A6-F165506E5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4364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DA3D98-723E-B31C-6453-868355A19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19CD5D2-A6B4-D5A8-2E87-470349746E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937C6F-6729-4058-6B00-DE241E7DF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6905CB-0865-26F6-5476-36760F168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A057-7EE2-4967-9C68-45611881BD4D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09A57A3-64C7-80C9-E9C3-49EAF7D6D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D86225F-0874-7BA4-291C-36D6FD226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6719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7503A3C-4964-DF08-E178-821879858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5681"/>
            <a:ext cx="10515600" cy="784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E1B4664-E9AC-A025-4B0A-3151EDADC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A602E6-F581-FE91-9BEF-4E1B9F73D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28EFD-8929-4D9A-8E13-CF552EB60F07}" type="datetime2">
              <a:rPr lang="fr-FR" smtClean="0"/>
              <a:t>dimanche 12 janvier 2025</a:t>
            </a:fld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49CC5E-29D3-3378-72BD-B75111261F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0D9B6-2343-49ED-9081-005391B814E2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02345001-35CC-4455-8470-398306B6926F}"/>
              </a:ext>
            </a:extLst>
          </p:cNvPr>
          <p:cNvSpPr/>
          <p:nvPr userDrawn="1"/>
        </p:nvSpPr>
        <p:spPr>
          <a:xfrm>
            <a:off x="-37003" y="0"/>
            <a:ext cx="12229003" cy="6858000"/>
          </a:xfrm>
          <a:custGeom>
            <a:avLst/>
            <a:gdLst>
              <a:gd name="connsiteX0" fmla="*/ 626699 w 12229003"/>
              <a:gd name="connsiteY0" fmla="*/ 175470 h 6858000"/>
              <a:gd name="connsiteX1" fmla="*/ 313840 w 12229003"/>
              <a:gd name="connsiteY1" fmla="*/ 488329 h 6858000"/>
              <a:gd name="connsiteX2" fmla="*/ 313840 w 12229003"/>
              <a:gd name="connsiteY2" fmla="*/ 6369672 h 6858000"/>
              <a:gd name="connsiteX3" fmla="*/ 626699 w 12229003"/>
              <a:gd name="connsiteY3" fmla="*/ 6682531 h 6858000"/>
              <a:gd name="connsiteX4" fmla="*/ 11604198 w 12229003"/>
              <a:gd name="connsiteY4" fmla="*/ 6682531 h 6858000"/>
              <a:gd name="connsiteX5" fmla="*/ 11917057 w 12229003"/>
              <a:gd name="connsiteY5" fmla="*/ 6369672 h 6858000"/>
              <a:gd name="connsiteX6" fmla="*/ 11917057 w 12229003"/>
              <a:gd name="connsiteY6" fmla="*/ 488329 h 6858000"/>
              <a:gd name="connsiteX7" fmla="*/ 11604198 w 12229003"/>
              <a:gd name="connsiteY7" fmla="*/ 175470 h 6858000"/>
              <a:gd name="connsiteX8" fmla="*/ 0 w 12229003"/>
              <a:gd name="connsiteY8" fmla="*/ 0 h 6858000"/>
              <a:gd name="connsiteX9" fmla="*/ 12229003 w 12229003"/>
              <a:gd name="connsiteY9" fmla="*/ 0 h 6858000"/>
              <a:gd name="connsiteX10" fmla="*/ 12229003 w 12229003"/>
              <a:gd name="connsiteY10" fmla="*/ 6858000 h 6858000"/>
              <a:gd name="connsiteX11" fmla="*/ 0 w 12229003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9003" h="6858000">
                <a:moveTo>
                  <a:pt x="626699" y="175470"/>
                </a:moveTo>
                <a:cubicBezTo>
                  <a:pt x="453912" y="175470"/>
                  <a:pt x="313840" y="315542"/>
                  <a:pt x="313840" y="488329"/>
                </a:cubicBezTo>
                <a:lnTo>
                  <a:pt x="313840" y="6369672"/>
                </a:lnTo>
                <a:cubicBezTo>
                  <a:pt x="313840" y="6542459"/>
                  <a:pt x="453912" y="6682531"/>
                  <a:pt x="626699" y="6682531"/>
                </a:cubicBezTo>
                <a:lnTo>
                  <a:pt x="11604198" y="6682531"/>
                </a:lnTo>
                <a:cubicBezTo>
                  <a:pt x="11776985" y="6682531"/>
                  <a:pt x="11917057" y="6542459"/>
                  <a:pt x="11917057" y="6369672"/>
                </a:cubicBezTo>
                <a:lnTo>
                  <a:pt x="11917057" y="488329"/>
                </a:lnTo>
                <a:cubicBezTo>
                  <a:pt x="11917057" y="315542"/>
                  <a:pt x="11776985" y="175470"/>
                  <a:pt x="11604198" y="175470"/>
                </a:cubicBezTo>
                <a:close/>
                <a:moveTo>
                  <a:pt x="0" y="0"/>
                </a:moveTo>
                <a:lnTo>
                  <a:pt x="12229003" y="0"/>
                </a:lnTo>
                <a:lnTo>
                  <a:pt x="1222900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CA"/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86BDE079-CBC2-4EE8-B7C8-6757C541D7E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7298" y="136525"/>
            <a:ext cx="1977295" cy="965201"/>
          </a:xfrm>
          <a:prstGeom prst="rect">
            <a:avLst/>
          </a:prstGeom>
        </p:spPr>
      </p:pic>
      <p:sp>
        <p:nvSpPr>
          <p:cNvPr id="14" name="Espace réservé du pied de page 4">
            <a:extLst>
              <a:ext uri="{FF2B5EF4-FFF2-40B4-BE49-F238E27FC236}">
                <a16:creationId xmlns:a16="http://schemas.microsoft.com/office/drawing/2014/main" id="{78FC1A66-9F91-4EB6-BED7-3A246D516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dirty="0"/>
              <a:t>Revue de projet - Eos</a:t>
            </a:r>
          </a:p>
        </p:txBody>
      </p:sp>
    </p:spTree>
    <p:extLst>
      <p:ext uri="{BB962C8B-B14F-4D97-AF65-F5344CB8AC3E}">
        <p14:creationId xmlns:p14="http://schemas.microsoft.com/office/powerpoint/2010/main" val="1097666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A1944"/>
          </a:solidFill>
          <a:latin typeface="Fugaz One" pitchFamily="2" charset="0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q"/>
        <a:defRPr sz="2800" kern="1200">
          <a:solidFill>
            <a:srgbClr val="FFC000"/>
          </a:solidFill>
          <a:latin typeface="Rubik" pitchFamily="2" charset="-79"/>
          <a:ea typeface="+mn-ea"/>
          <a:cs typeface="Rubik" pitchFamily="2" charset="-79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Ø"/>
        <a:defRPr sz="2400" kern="1200">
          <a:solidFill>
            <a:schemeClr val="bg1">
              <a:lumMod val="50000"/>
            </a:schemeClr>
          </a:solidFill>
          <a:latin typeface="Rubik" pitchFamily="2" charset="-79"/>
          <a:ea typeface="+mn-ea"/>
          <a:cs typeface="Rubik" pitchFamily="2" charset="-79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000" kern="1200">
          <a:solidFill>
            <a:schemeClr val="bg1">
              <a:lumMod val="50000"/>
            </a:schemeClr>
          </a:solidFill>
          <a:latin typeface="Rubik" pitchFamily="2" charset="-79"/>
          <a:ea typeface="+mn-ea"/>
          <a:cs typeface="Rubik" pitchFamily="2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Rubik" pitchFamily="2" charset="-79"/>
          <a:ea typeface="+mn-ea"/>
          <a:cs typeface="Rubik" pitchFamily="2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Rubik" pitchFamily="2" charset="-79"/>
          <a:ea typeface="+mn-ea"/>
          <a:cs typeface="Rubik" pitchFamily="2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python.org/" TargetMode="External"/><Relationship Id="rId2" Type="http://schemas.openxmlformats.org/officeDocument/2006/relationships/hyperlink" Target="https://www.espressif.com/sites/default/files/documentation/esp32-c6-wroom-1_wroom-1u_datasheet_en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ascom-standard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hyperlink" Target="https://www.ascom-standard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artkop" TargetMode="External"/><Relationship Id="rId2" Type="http://schemas.openxmlformats.org/officeDocument/2006/relationships/hyperlink" Target="https://www.youtube.com/watch?v=-VtbSvVxaF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xrzSBmJ5qVQ8zQYUvLjdAsl90GyONrzupCxgUUP2wpk/edit?gid=297713819#gid=297713819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2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6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3.mp4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comments" Target="../comments/commen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comments" Target="../comments/commen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B5EE67-E3C0-2351-A76F-8F9CD0F449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fr-FR" dirty="0" err="1"/>
              <a:t>Starget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013DC47-C161-0AE0-BA7A-E81783EFD5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fr-FR" dirty="0"/>
              <a:t>Revue de projet – Eos</a:t>
            </a:r>
          </a:p>
          <a:p>
            <a:pPr algn="l"/>
            <a:r>
              <a:rPr lang="fr-FR" dirty="0"/>
              <a:t>Auteur : Sylvain BROCAS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3C09E9B-4833-9BA6-B193-5F0648F4C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704" y="1842142"/>
            <a:ext cx="3519791" cy="3519791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2126AF5-E9D2-487B-902B-2F05F5409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17A4-B3A3-4ECD-8E1E-D42636EF787B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C31E75-1E00-42E9-893E-A3A2F0CD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F86D1E1-7360-48FC-B9C1-A312EF81E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1552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4D4E220-6EF1-67F5-8667-1F44265BF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F075C0-3A28-EEE3-D9A7-942602147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de </a:t>
            </a:r>
            <a:r>
              <a:rPr lang="fr-FR" dirty="0" err="1"/>
              <a:t>Starget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EB0336-56D5-1DDB-E923-6B95F6BFD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/>
              <a:t>Fonctionnement</a:t>
            </a:r>
            <a:r>
              <a:rPr lang="en-CA" dirty="0"/>
              <a:t> de la monture</a:t>
            </a:r>
            <a:endParaRPr lang="fr-CA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E18534-21D4-0097-27ED-E49FE56A2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7F94ECD-75ED-12D6-A467-E21EC248D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8F019E8-F780-E33E-F12E-E68D97FFF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10</a:t>
            </a:fld>
            <a:endParaRPr lang="fr-FR"/>
          </a:p>
        </p:txBody>
      </p:sp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793775CD-ED2F-9DB5-C4DC-86A9FE26A35F}"/>
              </a:ext>
            </a:extLst>
          </p:cNvPr>
          <p:cNvGraphicFramePr/>
          <p:nvPr/>
        </p:nvGraphicFramePr>
        <p:xfrm>
          <a:off x="582440" y="1487754"/>
          <a:ext cx="11027120" cy="5129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85CBBE2E-164D-8332-625B-9D2F10C967C7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Aspects Généraux du Projet</a:t>
            </a:r>
          </a:p>
        </p:txBody>
      </p:sp>
    </p:spTree>
    <p:extLst>
      <p:ext uri="{BB962C8B-B14F-4D97-AF65-F5344CB8AC3E}">
        <p14:creationId xmlns:p14="http://schemas.microsoft.com/office/powerpoint/2010/main" val="1926574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8AAC2-5B9B-0827-69A5-155323FF9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14BE23-8749-6BF0-13E2-CFAAD1F6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électronique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8C89B16-32D5-E141-92BF-E335CD6C2E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Choix technologiques et avancement du développement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ABC1E2D-DDD5-4E46-9DF4-1966D6A21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F0348-34F2-49F2-A8FC-5E578FF26DD6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C89278-2334-4C5E-ABF3-011868199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C84587-21AA-48A2-AE4A-CFC36EB8D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9816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CEF1CA-6188-B4F3-5E63-B46D90658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des composants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3F4F470-E746-543E-8A27-2915A0513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Carte de contrôle : ESP32-C6-WROOM-N16</a:t>
            </a:r>
          </a:p>
          <a:p>
            <a:r>
              <a:rPr lang="fr-FR" dirty="0"/>
              <a:t>Motorisation : Moteur pas à Pas Nema17</a:t>
            </a:r>
          </a:p>
          <a:p>
            <a:r>
              <a:rPr lang="fr-FR" dirty="0"/>
              <a:t>Stepper Driver : TMC2209</a:t>
            </a:r>
          </a:p>
          <a:p>
            <a:r>
              <a:rPr lang="fr-FR" dirty="0"/>
              <a:t>Capteurs :	</a:t>
            </a:r>
          </a:p>
          <a:p>
            <a:pPr lvl="1"/>
            <a:r>
              <a:rPr lang="fr-FR" dirty="0"/>
              <a:t>A déterminer exactement</a:t>
            </a:r>
          </a:p>
          <a:p>
            <a:r>
              <a:rPr lang="fr-FR" dirty="0"/>
              <a:t>Alimentation : </a:t>
            </a:r>
          </a:p>
          <a:p>
            <a:pPr lvl="1"/>
            <a:r>
              <a:rPr lang="fr-FR" dirty="0"/>
              <a:t>Sur batterie externe (entrée possible 5 à 20V)</a:t>
            </a:r>
          </a:p>
          <a:p>
            <a:pPr lvl="1"/>
            <a:r>
              <a:rPr lang="fr-FR" dirty="0"/>
              <a:t>Composants et niveaux de tension à déterminer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D4CD6A-FF90-4431-AD3C-2456043C2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9AE92-5743-465B-B18F-174F52054AFA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2E1DCE-CE4A-4EA3-867C-0DCC190EF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D7FD92-5B9B-48A9-888E-016785229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12</a:t>
            </a:fld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67E2F3F5-25E0-5EE8-61FC-60F44F225EC2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Électronique</a:t>
            </a:r>
          </a:p>
        </p:txBody>
      </p:sp>
    </p:spTree>
    <p:extLst>
      <p:ext uri="{BB962C8B-B14F-4D97-AF65-F5344CB8AC3E}">
        <p14:creationId xmlns:p14="http://schemas.microsoft.com/office/powerpoint/2010/main" val="2939862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BDD0E5-CB80-479A-A44A-2CE3673BC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Carte de contrôle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F26336-873D-41F6-B841-0E561EB38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ESP32-C6-WROOM-N16</a:t>
            </a:r>
            <a:endParaRPr lang="fr-FR" dirty="0"/>
          </a:p>
          <a:p>
            <a:pPr lvl="1">
              <a:lnSpc>
                <a:spcPct val="200000"/>
              </a:lnSpc>
            </a:pPr>
            <a:r>
              <a:rPr lang="fr-CA" dirty="0"/>
              <a:t>Plateforme ESP32 </a:t>
            </a:r>
            <a:r>
              <a:rPr lang="fr-CA" dirty="0">
                <a:sym typeface="Wingdings" panose="05000000000000000000" pitchFamily="2" charset="2"/>
              </a:rPr>
              <a:t> très commun, communauté développée</a:t>
            </a:r>
          </a:p>
          <a:p>
            <a:pPr lvl="1">
              <a:lnSpc>
                <a:spcPct val="200000"/>
              </a:lnSpc>
            </a:pPr>
            <a:r>
              <a:rPr lang="fr-CA" dirty="0">
                <a:sym typeface="Wingdings" panose="05000000000000000000" pitchFamily="2" charset="2"/>
              </a:rPr>
              <a:t>Puce Wifi  Contrôle de la monture à distance</a:t>
            </a:r>
          </a:p>
          <a:p>
            <a:pPr lvl="1">
              <a:lnSpc>
                <a:spcPct val="200000"/>
              </a:lnSpc>
            </a:pPr>
            <a:r>
              <a:rPr lang="fr-CA" dirty="0">
                <a:sym typeface="Wingdings" panose="05000000000000000000" pitchFamily="2" charset="2"/>
              </a:rPr>
              <a:t>Bonne puissance, faible consommation</a:t>
            </a:r>
          </a:p>
          <a:p>
            <a:pPr lvl="1">
              <a:lnSpc>
                <a:spcPct val="200000"/>
              </a:lnSpc>
            </a:pPr>
            <a:r>
              <a:rPr lang="fr-CA" dirty="0">
                <a:sym typeface="Wingdings" panose="05000000000000000000" pitchFamily="2" charset="2"/>
              </a:rPr>
              <a:t>Programmation : </a:t>
            </a:r>
            <a:r>
              <a:rPr lang="fr-CA" dirty="0" err="1">
                <a:sym typeface="Wingdings" panose="05000000000000000000" pitchFamily="2" charset="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Micropython</a:t>
            </a:r>
            <a:endParaRPr lang="fr-CA" dirty="0">
              <a:sym typeface="Wingdings" panose="05000000000000000000" pitchFamily="2" charset="2"/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A68BF2-0E5C-444D-981E-2DD25EEA6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8C91CB-2EC0-4479-BD22-9E9C9BB14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A1CC80-BB0F-4F64-8DFD-FFB920E3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13</a:t>
            </a:fld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9E3EA345-5A97-9948-C473-2806E5E718B3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Électronique</a:t>
            </a:r>
          </a:p>
        </p:txBody>
      </p:sp>
    </p:spTree>
    <p:extLst>
      <p:ext uri="{BB962C8B-B14F-4D97-AF65-F5344CB8AC3E}">
        <p14:creationId xmlns:p14="http://schemas.microsoft.com/office/powerpoint/2010/main" val="1235146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04B152-888D-4D1E-BFA3-43EA2AD40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Motorisation et drivers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3BA286-1A14-49CF-8FC2-A5C88E6CC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Choix </a:t>
            </a:r>
            <a:r>
              <a:rPr lang="en-CA" dirty="0" err="1"/>
              <a:t>technologique</a:t>
            </a:r>
            <a:r>
              <a:rPr lang="en-CA" dirty="0"/>
              <a:t> : </a:t>
            </a:r>
            <a:r>
              <a:rPr lang="en-CA" dirty="0" err="1"/>
              <a:t>Moteur</a:t>
            </a:r>
            <a:r>
              <a:rPr lang="en-CA" dirty="0"/>
              <a:t> pas à pas</a:t>
            </a:r>
          </a:p>
          <a:p>
            <a:pPr lvl="1"/>
            <a:r>
              <a:rPr lang="fr-CA" dirty="0"/>
              <a:t>Positionnement précis</a:t>
            </a:r>
          </a:p>
          <a:p>
            <a:pPr lvl="1"/>
            <a:r>
              <a:rPr lang="fr-CA" dirty="0"/>
              <a:t>«blocage» de la position</a:t>
            </a:r>
          </a:p>
          <a:p>
            <a:pPr lvl="1"/>
            <a:r>
              <a:rPr lang="fr-CA" dirty="0"/>
              <a:t>Plage de vitesses accessibles acceptable</a:t>
            </a:r>
          </a:p>
          <a:p>
            <a:pPr lvl="1"/>
            <a:endParaRPr lang="fr-CA" dirty="0"/>
          </a:p>
          <a:p>
            <a:r>
              <a:rPr lang="fr-CA" dirty="0"/>
              <a:t>Choix du moteur : NEMA17</a:t>
            </a:r>
          </a:p>
          <a:p>
            <a:pPr lvl="1"/>
            <a:r>
              <a:rPr lang="fr-CA" dirty="0"/>
              <a:t>Économique (moteur typique d’imprimante 3D facile a trouver</a:t>
            </a:r>
          </a:p>
          <a:p>
            <a:pPr lvl="1"/>
            <a:r>
              <a:rPr lang="fr-CA" dirty="0"/>
              <a:t>Plusieurs versions ± chères selon résolution notamment</a:t>
            </a:r>
          </a:p>
          <a:p>
            <a:pPr lvl="1"/>
            <a:endParaRPr lang="fr-CA" dirty="0"/>
          </a:p>
          <a:p>
            <a:r>
              <a:rPr lang="fr-CA" dirty="0"/>
              <a:t>Choix driver : TMC2209</a:t>
            </a:r>
          </a:p>
          <a:p>
            <a:pPr lvl="1"/>
            <a:r>
              <a:rPr lang="fr-CA" dirty="0"/>
              <a:t>Driver économique, «silencieux», contenant toutes les options nécessaires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18DAB2-E908-4DBA-BBE3-5BE9E08E0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A659169-DABA-44D2-BA8A-8D77E4AFF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A4F7E9-6B61-4226-97AB-B962D7DE9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14</a:t>
            </a:fld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F6A0A6F3-2AE6-9039-B2D4-FAB93F61C9E3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Électronique</a:t>
            </a:r>
          </a:p>
        </p:txBody>
      </p:sp>
    </p:spTree>
    <p:extLst>
      <p:ext uri="{BB962C8B-B14F-4D97-AF65-F5344CB8AC3E}">
        <p14:creationId xmlns:p14="http://schemas.microsoft.com/office/powerpoint/2010/main" val="3902490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B4B1DF-3C3F-483B-A6C0-8221B569D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Capteurs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10539B-4051-4105-9472-959996E48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Recherche des </a:t>
            </a:r>
            <a:r>
              <a:rPr lang="en-CA" dirty="0" err="1"/>
              <a:t>capteurs</a:t>
            </a:r>
            <a:r>
              <a:rPr lang="en-CA" dirty="0"/>
              <a:t> </a:t>
            </a:r>
            <a:r>
              <a:rPr lang="en-CA" dirty="0" err="1"/>
              <a:t>nécessaires</a:t>
            </a:r>
            <a:endParaRPr lang="en-CA" dirty="0"/>
          </a:p>
          <a:p>
            <a:pPr lvl="1">
              <a:lnSpc>
                <a:spcPct val="150000"/>
              </a:lnSpc>
            </a:pPr>
            <a:r>
              <a:rPr lang="en-CA" dirty="0"/>
              <a:t>A priori : </a:t>
            </a:r>
          </a:p>
          <a:p>
            <a:pPr lvl="2">
              <a:lnSpc>
                <a:spcPct val="150000"/>
              </a:lnSpc>
            </a:pPr>
            <a:r>
              <a:rPr lang="en-CA" dirty="0" err="1"/>
              <a:t>Capteur</a:t>
            </a:r>
            <a:r>
              <a:rPr lang="en-CA" dirty="0"/>
              <a:t> “</a:t>
            </a:r>
            <a:r>
              <a:rPr lang="en-CA" i="1" dirty="0"/>
              <a:t>Home” </a:t>
            </a:r>
            <a:r>
              <a:rPr lang="en-CA" dirty="0"/>
              <a:t>(</a:t>
            </a:r>
            <a:r>
              <a:rPr lang="en-CA" dirty="0" err="1"/>
              <a:t>sûrement</a:t>
            </a:r>
            <a:r>
              <a:rPr lang="en-CA" dirty="0"/>
              <a:t> </a:t>
            </a:r>
            <a:r>
              <a:rPr lang="en-CA" dirty="0" err="1"/>
              <a:t>capteur</a:t>
            </a:r>
            <a:r>
              <a:rPr lang="en-CA" dirty="0"/>
              <a:t> </a:t>
            </a:r>
            <a:r>
              <a:rPr lang="en-CA" dirty="0" err="1"/>
              <a:t>effet</a:t>
            </a:r>
            <a:r>
              <a:rPr lang="en-CA" dirty="0"/>
              <a:t> hall + </a:t>
            </a:r>
            <a:r>
              <a:rPr lang="en-CA" dirty="0" err="1"/>
              <a:t>aimant</a:t>
            </a:r>
            <a:r>
              <a:rPr lang="en-CA" dirty="0"/>
              <a:t> </a:t>
            </a:r>
            <a:r>
              <a:rPr lang="en-CA" dirty="0" err="1"/>
              <a:t>incrusté</a:t>
            </a:r>
            <a:r>
              <a:rPr lang="en-CA" dirty="0"/>
              <a:t> dans la </a:t>
            </a:r>
            <a:r>
              <a:rPr lang="en-CA" dirty="0" err="1"/>
              <a:t>carcasse</a:t>
            </a:r>
            <a:r>
              <a:rPr lang="en-CA" dirty="0"/>
              <a:t>)</a:t>
            </a:r>
          </a:p>
          <a:p>
            <a:pPr lvl="2">
              <a:lnSpc>
                <a:spcPct val="150000"/>
              </a:lnSpc>
            </a:pPr>
            <a:r>
              <a:rPr lang="fr-CA" dirty="0"/>
              <a:t>Capteur position angulaire des moteurs si pas trop cher</a:t>
            </a:r>
          </a:p>
          <a:p>
            <a:pPr lvl="2">
              <a:lnSpc>
                <a:spcPct val="150000"/>
              </a:lnSpc>
            </a:pPr>
            <a:r>
              <a:rPr lang="fr-CA" dirty="0"/>
              <a:t>Capteur GPS éventuellement pour MAJ l’emplacement de l’utilisateur, avoir l’heure locale </a:t>
            </a:r>
            <a:r>
              <a:rPr lang="fr-CA" dirty="0">
                <a:sym typeface="Wingdings" panose="05000000000000000000" pitchFamily="2" charset="2"/>
              </a:rPr>
              <a:t> calculs</a:t>
            </a:r>
            <a:endParaRPr lang="fr-CA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78A9C5-F48A-4552-A79A-6050662C3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02D7D4-1A17-494A-9962-62ED7B70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26CFD7-15E4-4166-85D3-9BE48504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15</a:t>
            </a:fld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08DE9DE9-E8B8-674E-EBF1-EB13CADAFE16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Électronique</a:t>
            </a:r>
          </a:p>
        </p:txBody>
      </p:sp>
    </p:spTree>
    <p:extLst>
      <p:ext uri="{BB962C8B-B14F-4D97-AF65-F5344CB8AC3E}">
        <p14:creationId xmlns:p14="http://schemas.microsoft.com/office/powerpoint/2010/main" val="1130210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E86513-FF22-F217-5852-30A6C665D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logicielle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D951F5A-4516-CF60-ECDC-948B0735AB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Choix technologiques et avancement du développement</a:t>
            </a:r>
          </a:p>
          <a:p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024FE2E-7848-4484-9FD0-779131E90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89AE7-2925-4E84-BB02-B7FA5D1A7D99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C3C30FD-7F40-42E3-9D27-469C3CEAB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DB467B-183A-405B-9254-9C5C9830B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9566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17591-C069-FE36-2EC6-075517664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49F2E7-79C1-A508-685D-5D3C59FA8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logicielle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34D4A5-1388-C80C-88CB-20120DA72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dirty="0"/>
              <a:t>Logiciel de contrôle : NINA </a:t>
            </a:r>
          </a:p>
          <a:p>
            <a:pPr>
              <a:lnSpc>
                <a:spcPct val="150000"/>
              </a:lnSpc>
            </a:pPr>
            <a:r>
              <a:rPr lang="fr-FR" dirty="0"/>
              <a:t>Driver : Conception maison basée sur la techno ASCOM Alpaca</a:t>
            </a:r>
          </a:p>
          <a:p>
            <a:pPr>
              <a:lnSpc>
                <a:spcPct val="150000"/>
              </a:lnSpc>
            </a:pPr>
            <a:r>
              <a:rPr lang="fr-FR" dirty="0"/>
              <a:t>Logiciel embarqué : Conception maison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BA580E8-A27E-BDD3-D76F-15128BE5A908}"/>
              </a:ext>
            </a:extLst>
          </p:cNvPr>
          <p:cNvSpPr txBox="1"/>
          <p:nvPr/>
        </p:nvSpPr>
        <p:spPr>
          <a:xfrm>
            <a:off x="10683842" y="3160742"/>
            <a:ext cx="1248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>
                    <a:lumMod val="50000"/>
                  </a:schemeClr>
                </a:solidFill>
              </a:rPr>
              <a:t>Embarqués dans l’ESP32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4A390F8F-F135-4ADE-8E3D-FA278F4C7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552-78C7-4979-B24D-382A104D9C07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8F7283A5-1A56-4BD6-8E89-9F0C2F1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2EC5CD25-C24B-4F0B-A708-CD4CE0E82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17</a:t>
            </a:fld>
            <a:endParaRPr lang="fr-FR"/>
          </a:p>
        </p:txBody>
      </p:sp>
      <p:sp>
        <p:nvSpPr>
          <p:cNvPr id="31" name="Parenthèses 30">
            <a:extLst>
              <a:ext uri="{FF2B5EF4-FFF2-40B4-BE49-F238E27FC236}">
                <a16:creationId xmlns:a16="http://schemas.microsoft.com/office/drawing/2014/main" id="{08F39C59-579E-49F7-B9AA-38F4E18C5A6B}"/>
              </a:ext>
            </a:extLst>
          </p:cNvPr>
          <p:cNvSpPr/>
          <p:nvPr/>
        </p:nvSpPr>
        <p:spPr>
          <a:xfrm>
            <a:off x="760491" y="2685629"/>
            <a:ext cx="9941461" cy="1990293"/>
          </a:xfrm>
          <a:prstGeom prst="bracketPair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B1BAA404-4064-2C33-E79A-2CD18EEE161C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Logicielle</a:t>
            </a:r>
          </a:p>
        </p:txBody>
      </p:sp>
    </p:spTree>
    <p:extLst>
      <p:ext uri="{BB962C8B-B14F-4D97-AF65-F5344CB8AC3E}">
        <p14:creationId xmlns:p14="http://schemas.microsoft.com/office/powerpoint/2010/main" val="2058818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FD388E-CDFB-3994-13AB-82A765EF5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6441"/>
            <a:ext cx="10515600" cy="4351338"/>
          </a:xfrm>
        </p:spPr>
        <p:txBody>
          <a:bodyPr/>
          <a:lstStyle/>
          <a:p>
            <a:r>
              <a:rPr lang="fr-FR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Alpaca</a:t>
            </a:r>
            <a:endParaRPr lang="fr-FR" dirty="0"/>
          </a:p>
          <a:p>
            <a:pPr lvl="1"/>
            <a:r>
              <a:rPr lang="fr-FR" dirty="0"/>
              <a:t>Interface entre Contrôle (NINA) et Embarqué (ESP32)</a:t>
            </a:r>
          </a:p>
          <a:p>
            <a:pPr lvl="1"/>
            <a:r>
              <a:rPr lang="fr-FR" dirty="0"/>
              <a:t>Basé sur une structure d’API REST</a:t>
            </a:r>
            <a:r>
              <a:rPr lang="fr-FR" dirty="0">
                <a:sym typeface="Wingdings" panose="05000000000000000000" pitchFamily="2" charset="2"/>
              </a:rPr>
              <a:t> peut être hébergé directement sur l’ESP32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3D08D9B-D2AA-4A48-08DB-109CDDF49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Choix technologique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8D0DA3-7576-433F-BE81-72B0CB7D5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8EC6F-CAB1-41E1-B1F7-035534C34405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EC8F8D-C888-4F0E-B3B7-C42D9B78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B5DBCD0-57A7-43A5-A647-A95CEDFD0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18</a:t>
            </a:fld>
            <a:endParaRPr lang="fr-FR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253C904A-446F-132D-5C28-F42B34696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3962" y="3429000"/>
            <a:ext cx="9744075" cy="2571750"/>
          </a:xfrm>
          <a:prstGeom prst="rect">
            <a:avLst/>
          </a:prstGeom>
        </p:spPr>
      </p:pic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0083002C-1CEC-DB2B-5E9C-6F4DEB11EF16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Logicielle</a:t>
            </a:r>
          </a:p>
        </p:txBody>
      </p:sp>
    </p:spTree>
    <p:extLst>
      <p:ext uri="{BB962C8B-B14F-4D97-AF65-F5344CB8AC3E}">
        <p14:creationId xmlns:p14="http://schemas.microsoft.com/office/powerpoint/2010/main" val="4007888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48EC39C-5D5B-B7CF-D80E-B53DB7EE7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0A479D-4C78-FBAA-9BD9-845E727E8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6441"/>
            <a:ext cx="10515600" cy="4351338"/>
          </a:xfrm>
        </p:spPr>
        <p:txBody>
          <a:bodyPr/>
          <a:lstStyle/>
          <a:p>
            <a:r>
              <a:rPr lang="fr-FR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Alpaca</a:t>
            </a:r>
            <a:endParaRPr lang="fr-FR" dirty="0"/>
          </a:p>
          <a:p>
            <a:pPr lvl="1"/>
            <a:r>
              <a:rPr lang="fr-FR" dirty="0"/>
              <a:t>Interface entre Contrôle (NINA) et Embarqué (ESP32)</a:t>
            </a:r>
          </a:p>
          <a:p>
            <a:pPr lvl="1"/>
            <a:r>
              <a:rPr lang="fr-FR" dirty="0"/>
              <a:t>Basé sur une structure d’API REST</a:t>
            </a:r>
            <a:r>
              <a:rPr lang="fr-FR" dirty="0">
                <a:sym typeface="Wingdings" panose="05000000000000000000" pitchFamily="2" charset="2"/>
              </a:rPr>
              <a:t> peut être hébergé directement sur l’ESP32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3A982FF-361E-0E44-2906-29E9BCB0E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Choix technologique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6A699DA-EFFB-5128-37D9-86FF8222D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8EC6F-CAB1-41E1-B1F7-035534C34405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82E8E8-74C3-932A-FF4C-20A320E0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877C786-579D-8213-693D-FC6CF37A7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19</a:t>
            </a:fld>
            <a:endParaRPr lang="fr-FR"/>
          </a:p>
        </p:txBody>
      </p:sp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E0E9C69F-00D3-1ACF-9EC1-4D55A8A73D46}"/>
              </a:ext>
            </a:extLst>
          </p:cNvPr>
          <p:cNvGraphicFramePr/>
          <p:nvPr/>
        </p:nvGraphicFramePr>
        <p:xfrm>
          <a:off x="615274" y="3346712"/>
          <a:ext cx="10961452" cy="36179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9B1EDFAE-0B0C-3DF4-9FFF-5D430B5106C2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Logicielle</a:t>
            </a:r>
          </a:p>
        </p:txBody>
      </p:sp>
    </p:spTree>
    <p:extLst>
      <p:ext uri="{BB962C8B-B14F-4D97-AF65-F5344CB8AC3E}">
        <p14:creationId xmlns:p14="http://schemas.microsoft.com/office/powerpoint/2010/main" val="2549719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1E5DCE7-7E73-C4A7-F4C2-F365EA799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647C10A2-C7FD-9614-A188-415B89DA8A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Descriptif et raison d’être du projet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1D44D5-C445-D6EF-3D62-C9D19983D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C33705-871E-2001-EFF3-FBEE29AD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558DE9-4FBE-14B7-6D75-CFB65FB54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96506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E23B90-ED19-4C9F-B536-9C3A4D871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logicielle : Embarqué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5760F0-632C-2642-1698-1016F0142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Logiciel hybride, intègre :</a:t>
            </a:r>
          </a:p>
          <a:p>
            <a:pPr lvl="1"/>
            <a:r>
              <a:rPr lang="fr-FR" dirty="0"/>
              <a:t>Interface Contrôle/Embarqué (driver)</a:t>
            </a:r>
          </a:p>
          <a:p>
            <a:pPr lvl="1"/>
            <a:r>
              <a:rPr lang="fr-FR" dirty="0"/>
              <a:t>Fonctions de commande des capteurs &amp; actuateurs (moteurs, …)</a:t>
            </a:r>
          </a:p>
          <a:p>
            <a:pPr lvl="1"/>
            <a:endParaRPr lang="fr-FR" dirty="0"/>
          </a:p>
          <a:p>
            <a:r>
              <a:rPr lang="fr-FR" dirty="0"/>
              <a:t>Programmation en </a:t>
            </a:r>
            <a:r>
              <a:rPr lang="fr-FR" dirty="0" err="1"/>
              <a:t>Micropython</a:t>
            </a:r>
            <a:r>
              <a:rPr lang="fr-FR" dirty="0"/>
              <a:t> </a:t>
            </a:r>
          </a:p>
          <a:p>
            <a:endParaRPr lang="fr-FR" dirty="0"/>
          </a:p>
          <a:p>
            <a:r>
              <a:rPr lang="fr-FR" dirty="0"/>
              <a:t>ESP 32 : performances &amp; mémoire limitées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5B0CAB-4FE3-4940-BE7B-616BF5018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75EE1-1D8D-4F72-BB7F-A04F3DDF2EAA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A6E23D-0833-439C-BF7D-F27195DD5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B7CF73-8D4F-4A3A-A063-282BB9CA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20</a:t>
            </a:fld>
            <a:endParaRPr lang="fr-FR"/>
          </a:p>
        </p:txBody>
      </p:sp>
      <p:pic>
        <p:nvPicPr>
          <p:cNvPr id="8" name="Graphique 7" descr="Avertissement avec un remplissage uni">
            <a:extLst>
              <a:ext uri="{FF2B5EF4-FFF2-40B4-BE49-F238E27FC236}">
                <a16:creationId xmlns:a16="http://schemas.microsoft.com/office/drawing/2014/main" id="{26049A5A-6FAE-4038-99BD-19562813B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410028">
            <a:off x="8362545" y="4353127"/>
            <a:ext cx="914400" cy="914400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4D442F4B-55F7-7B7D-46ED-66EDF6419AA6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Logicielle</a:t>
            </a:r>
          </a:p>
        </p:txBody>
      </p:sp>
    </p:spTree>
    <p:extLst>
      <p:ext uri="{BB962C8B-B14F-4D97-AF65-F5344CB8AC3E}">
        <p14:creationId xmlns:p14="http://schemas.microsoft.com/office/powerpoint/2010/main" val="2950571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BE8FD6-C3F8-F02F-C9DC-FFB4123F2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mécanique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B8E79C1-5AB3-8619-AC5E-67439C83FD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Choix technologiques et avancement du développement</a:t>
            </a:r>
          </a:p>
          <a:p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16E8974-9AE0-4007-A23C-3D6DE1963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832A0-F240-419A-8617-52F034917445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1BD605-9739-408A-9ECE-63DB7F73E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D838A2-401D-42C9-9A26-779245E4E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09962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771DA-77ED-5C32-110C-CEDBF591C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5DDC42-5962-4A63-2069-4EFC5DBE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Choix de l’architecture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C8B711-FD29-7D2A-C6CD-F2641BC78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24481" cy="4351338"/>
          </a:xfrm>
        </p:spPr>
        <p:txBody>
          <a:bodyPr/>
          <a:lstStyle/>
          <a:p>
            <a:r>
              <a:rPr lang="fr-FR" dirty="0"/>
              <a:t>Il existe principalement deux types de montures :</a:t>
            </a:r>
            <a:br>
              <a:rPr lang="fr-FR" dirty="0"/>
            </a:br>
            <a:endParaRPr lang="fr-FR" dirty="0"/>
          </a:p>
          <a:p>
            <a:pPr lvl="1"/>
            <a:r>
              <a:rPr lang="fr-FR" b="1" dirty="0"/>
              <a:t>Monture azimutale</a:t>
            </a:r>
            <a:r>
              <a:rPr lang="fr-FR" dirty="0"/>
              <a:t> : Permet des mouvements horizontaux et verticaux. Simple à utiliser, mais nécessite des ajustements sur 2 axes pour suivre les objets célestes.</a:t>
            </a:r>
            <a:br>
              <a:rPr lang="fr-FR" dirty="0"/>
            </a:br>
            <a:endParaRPr lang="fr-FR" dirty="0"/>
          </a:p>
          <a:p>
            <a:pPr lvl="1"/>
            <a:r>
              <a:rPr lang="fr-FR" b="1" dirty="0"/>
              <a:t>Monture équatoriale</a:t>
            </a:r>
            <a:r>
              <a:rPr lang="fr-FR" dirty="0"/>
              <a:t> : Alignée avec l'axe de rotation terrestre, elle facilite le suivi des astres en ne nécessitant des ajustements que sur un axe de mouvement, ce qui est particulièrement avantageux pour l'astrophotographie.</a:t>
            </a:r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CD13B1A-5C6C-43AA-8B4A-45798298C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4904-21EB-4BA2-AE57-F24AC9A48B93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5C412D-8425-4396-809C-554F8DF45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00FE98-167D-4B44-B808-25C8AF92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22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0661170-8E0C-961D-9C78-FF1D1C5A28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00" b="99500" l="10000" r="90000">
                        <a14:foregroundMark x1="35600" y1="7700" x2="35600" y2="7700"/>
                        <a14:foregroundMark x1="30600" y1="3700" x2="30600" y2="3700"/>
                        <a14:foregroundMark x1="55500" y1="95500" x2="55500" y2="95500"/>
                        <a14:foregroundMark x1="64800" y1="97000" x2="64800" y2="97000"/>
                        <a14:foregroundMark x1="51700" y1="99500" x2="51700" y2="99500"/>
                        <a14:backgroundMark x1="48700" y1="97000" x2="48700" y2="97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373" y="4310757"/>
            <a:ext cx="1884114" cy="188411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4B00626-4372-9444-AF78-55A764CE6E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550" b="95150" l="10000" r="90000">
                        <a14:foregroundMark x1="27750" y1="24900" x2="27750" y2="24900"/>
                        <a14:foregroundMark x1="41350" y1="17200" x2="41350" y2="17200"/>
                        <a14:foregroundMark x1="56200" y1="8200" x2="56200" y2="8200"/>
                        <a14:foregroundMark x1="64250" y1="4200" x2="64250" y2="4200"/>
                        <a14:foregroundMark x1="59000" y1="5100" x2="59000" y2="5100"/>
                        <a14:foregroundMark x1="69800" y1="5100" x2="69800" y2="5100"/>
                        <a14:foregroundMark x1="72300" y1="3550" x2="72300" y2="3550"/>
                        <a14:foregroundMark x1="60550" y1="3850" x2="60550" y2="3850"/>
                        <a14:foregroundMark x1="61800" y1="68850" x2="61800" y2="68850"/>
                        <a14:foregroundMark x1="56200" y1="95150" x2="56200" y2="95150"/>
                        <a14:foregroundMark x1="26800" y1="26750" x2="26800" y2="26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3254" y="2146041"/>
            <a:ext cx="1769189" cy="1769189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53E10507-5DC0-530F-DE81-31EA571BF74B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Mécanique</a:t>
            </a:r>
          </a:p>
        </p:txBody>
      </p:sp>
    </p:spTree>
    <p:extLst>
      <p:ext uri="{BB962C8B-B14F-4D97-AF65-F5344CB8AC3E}">
        <p14:creationId xmlns:p14="http://schemas.microsoft.com/office/powerpoint/2010/main" val="227682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1505C-E44F-228F-B014-38A46A6F7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7D5AAB-5D05-36DD-C196-258902E75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Choix de l’architecture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2B63B2-FA98-9318-6EBA-849A8C8E4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Choix technologique : Monture équatoriale</a:t>
            </a:r>
          </a:p>
          <a:p>
            <a:pPr lvl="1">
              <a:lnSpc>
                <a:spcPct val="150000"/>
              </a:lnSpc>
            </a:pPr>
            <a:r>
              <a:rPr lang="fr-FR" dirty="0"/>
              <a:t>« Equatorial Wedge » : Aligner l’axe principal avec l’axe de rotation de la Terre </a:t>
            </a:r>
            <a:r>
              <a:rPr lang="fr-FR" dirty="0">
                <a:sym typeface="Wingdings" panose="05000000000000000000" pitchFamily="2" charset="2"/>
              </a:rPr>
              <a:t> </a:t>
            </a:r>
            <a:r>
              <a:rPr lang="fr-FR" b="1" dirty="0">
                <a:sym typeface="Wingdings" panose="05000000000000000000" pitchFamily="2" charset="2"/>
              </a:rPr>
              <a:t>Sera étudié plus tard</a:t>
            </a:r>
            <a:endParaRPr lang="fr-FR" dirty="0"/>
          </a:p>
          <a:p>
            <a:pPr lvl="1">
              <a:lnSpc>
                <a:spcPct val="150000"/>
              </a:lnSpc>
            </a:pPr>
            <a:r>
              <a:rPr lang="fr-FR" dirty="0"/>
              <a:t>Monture : RA/</a:t>
            </a:r>
            <a:r>
              <a:rPr lang="fr-FR" dirty="0" err="1"/>
              <a:t>Dec</a:t>
            </a:r>
            <a:r>
              <a:rPr lang="fr-FR" dirty="0"/>
              <a:t> motorisés pour explorer toute		              la voûte céleste </a:t>
            </a:r>
            <a:r>
              <a:rPr lang="fr-FR" b="1" dirty="0">
                <a:sym typeface="Wingdings" panose="05000000000000000000" pitchFamily="2" charset="2"/>
              </a:rPr>
              <a:t> Sujet d’étude principal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CCFE941-1A75-4E97-ADD1-5B8BE04D8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1FEC9-F5C5-42CF-AD53-0E70DBECF0FB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DDC5B1-AD98-4329-9083-701800ED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8215331-51E7-2E4A-CF77-4B74F7E05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00" b="99500" l="10000" r="90000">
                        <a14:foregroundMark x1="51700" y1="99500" x2="51700" y2="99500"/>
                        <a14:backgroundMark x1="48700" y1="97000" x2="48700" y2="97000"/>
                        <a14:backgroundMark x1="44600" y1="21000" x2="44600" y2="21000"/>
                        <a14:backgroundMark x1="24100" y1="22200" x2="57000" y2="22200"/>
                        <a14:backgroundMark x1="57000" y1="18400" x2="39200" y2="16600"/>
                        <a14:backgroundMark x1="39200" y1="16600" x2="26800" y2="9300"/>
                        <a14:backgroundMark x1="26800" y1="9300" x2="45300" y2="4400"/>
                        <a14:backgroundMark x1="45300" y1="4400" x2="23000" y2="9500"/>
                        <a14:backgroundMark x1="27900" y1="49000" x2="40400" y2="30600"/>
                        <a14:backgroundMark x1="40400" y1="30600" x2="42300" y2="29700"/>
                        <a14:backgroundMark x1="29600" y1="3700" x2="29600" y2="3700"/>
                        <a14:backgroundMark x1="39100" y1="39500" x2="39100" y2="39500"/>
                        <a14:backgroundMark x1="37400" y1="38900" x2="37400" y2="38900"/>
                        <a14:backgroundMark x1="38000" y1="43200" x2="44900" y2="31100"/>
                        <a14:backgroundMark x1="38800" y1="57100" x2="61900" y2="63100"/>
                        <a14:backgroundMark x1="39400" y1="61400" x2="53200" y2="70800"/>
                        <a14:backgroundMark x1="53200" y1="70800" x2="37600" y2="66000"/>
                        <a14:backgroundMark x1="37600" y1="66000" x2="66500" y2="87000"/>
                        <a14:backgroundMark x1="66500" y1="87000" x2="47500" y2="93300"/>
                        <a14:backgroundMark x1="47500" y1="93300" x2="44300" y2="82400"/>
                        <a14:backgroundMark x1="74900" y1="98600" x2="43200" y2="91100"/>
                        <a14:backgroundMark x1="43200" y1="91100" x2="43200" y2="911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021" y="3337243"/>
            <a:ext cx="3373850" cy="3373850"/>
          </a:xfrm>
          <a:prstGeom prst="rect">
            <a:avLst/>
          </a:prstGeom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8289DD-42BF-43E6-B636-B8290126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23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ACAB77A-00D9-8B37-380F-720BB4D640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00" b="99500" l="10000" r="90000">
                        <a14:foregroundMark x1="64800" y1="97000" x2="64800" y2="97000"/>
                        <a14:foregroundMark x1="51700" y1="99500" x2="51700" y2="99500"/>
                        <a14:backgroundMark x1="48700" y1="97000" x2="48700" y2="97000"/>
                        <a14:backgroundMark x1="71700" y1="68100" x2="51600" y2="49600"/>
                        <a14:backgroundMark x1="51600" y1="49600" x2="75800" y2="52000"/>
                        <a14:backgroundMark x1="75800" y1="52000" x2="37100" y2="23000"/>
                        <a14:backgroundMark x1="37100" y1="23000" x2="22600" y2="18400"/>
                        <a14:backgroundMark x1="22600" y1="18400" x2="43700" y2="14300"/>
                        <a14:backgroundMark x1="43700" y1="14300" x2="36500" y2="28900"/>
                        <a14:backgroundMark x1="36500" y1="28900" x2="48700" y2="17700"/>
                        <a14:backgroundMark x1="48700" y1="17700" x2="35500" y2="6000"/>
                        <a14:backgroundMark x1="35500" y1="6000" x2="25600" y2="3800"/>
                        <a14:backgroundMark x1="31100" y1="38400" x2="47700" y2="35100"/>
                        <a14:backgroundMark x1="47700" y1="35100" x2="54400" y2="49700"/>
                        <a14:backgroundMark x1="54400" y1="49700" x2="46700" y2="52800"/>
                        <a14:backgroundMark x1="38900" y1="93700" x2="66000" y2="91200"/>
                        <a14:backgroundMark x1="66000" y1="91200" x2="50300" y2="97600"/>
                        <a14:backgroundMark x1="50300" y1="97600" x2="47500" y2="85100"/>
                        <a14:backgroundMark x1="64000" y1="96900" x2="64000" y2="96900"/>
                        <a14:backgroundMark x1="53300" y1="85100" x2="53300" y2="85100"/>
                        <a14:backgroundMark x1="63700" y1="96900" x2="63700" y2="969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3316477"/>
            <a:ext cx="3373850" cy="3373850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BB0FEFD-FC38-79C9-6647-1C624DEA4F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00" b="99500" l="10000" r="90000">
                        <a14:foregroundMark x1="35600" y1="7700" x2="35600" y2="7700"/>
                        <a14:foregroundMark x1="30600" y1="3700" x2="30600" y2="3700"/>
                        <a14:foregroundMark x1="55500" y1="95500" x2="55500" y2="95500"/>
                        <a14:foregroundMark x1="64800" y1="97000" x2="64800" y2="97000"/>
                        <a14:foregroundMark x1="51700" y1="99500" x2="51700" y2="99500"/>
                        <a14:backgroundMark x1="48700" y1="97000" x2="48700" y2="97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3326860"/>
            <a:ext cx="3373850" cy="3373850"/>
          </a:xfrm>
          <a:prstGeom prst="rect">
            <a:avLst/>
          </a:prstGeom>
        </p:spPr>
      </p:pic>
      <p:sp>
        <p:nvSpPr>
          <p:cNvPr id="17" name="Forme libre : forme 16">
            <a:extLst>
              <a:ext uri="{FF2B5EF4-FFF2-40B4-BE49-F238E27FC236}">
                <a16:creationId xmlns:a16="http://schemas.microsoft.com/office/drawing/2014/main" id="{7A0CBD1B-4054-A3A6-E722-B3ACCE178A71}"/>
              </a:ext>
            </a:extLst>
          </p:cNvPr>
          <p:cNvSpPr/>
          <p:nvPr/>
        </p:nvSpPr>
        <p:spPr>
          <a:xfrm>
            <a:off x="7198468" y="3060839"/>
            <a:ext cx="4328782" cy="2756301"/>
          </a:xfrm>
          <a:custGeom>
            <a:avLst/>
            <a:gdLst>
              <a:gd name="connsiteX0" fmla="*/ 0 w 4066162"/>
              <a:gd name="connsiteY0" fmla="*/ 206972 h 3105815"/>
              <a:gd name="connsiteX1" fmla="*/ 2422187 w 4066162"/>
              <a:gd name="connsiteY1" fmla="*/ 187517 h 3105815"/>
              <a:gd name="connsiteX2" fmla="*/ 4066162 w 4066162"/>
              <a:gd name="connsiteY2" fmla="*/ 2201143 h 3105815"/>
              <a:gd name="connsiteX3" fmla="*/ 4066162 w 4066162"/>
              <a:gd name="connsiteY3" fmla="*/ 2201143 h 3105815"/>
              <a:gd name="connsiteX4" fmla="*/ 2957209 w 4066162"/>
              <a:gd name="connsiteY4" fmla="*/ 3105815 h 3105815"/>
              <a:gd name="connsiteX0" fmla="*/ 0 w 4066162"/>
              <a:gd name="connsiteY0" fmla="*/ 206972 h 3105815"/>
              <a:gd name="connsiteX1" fmla="*/ 2422187 w 4066162"/>
              <a:gd name="connsiteY1" fmla="*/ 187517 h 3105815"/>
              <a:gd name="connsiteX2" fmla="*/ 4066162 w 4066162"/>
              <a:gd name="connsiteY2" fmla="*/ 2201143 h 3105815"/>
              <a:gd name="connsiteX3" fmla="*/ 4066162 w 4066162"/>
              <a:gd name="connsiteY3" fmla="*/ 2201143 h 3105815"/>
              <a:gd name="connsiteX4" fmla="*/ 2957209 w 4066162"/>
              <a:gd name="connsiteY4" fmla="*/ 3105815 h 3105815"/>
              <a:gd name="connsiteX0" fmla="*/ 0 w 4066162"/>
              <a:gd name="connsiteY0" fmla="*/ 206972 h 3105815"/>
              <a:gd name="connsiteX1" fmla="*/ 2422187 w 4066162"/>
              <a:gd name="connsiteY1" fmla="*/ 187517 h 3105815"/>
              <a:gd name="connsiteX2" fmla="*/ 4066162 w 4066162"/>
              <a:gd name="connsiteY2" fmla="*/ 2201143 h 3105815"/>
              <a:gd name="connsiteX3" fmla="*/ 4066162 w 4066162"/>
              <a:gd name="connsiteY3" fmla="*/ 2201143 h 3105815"/>
              <a:gd name="connsiteX4" fmla="*/ 2957209 w 4066162"/>
              <a:gd name="connsiteY4" fmla="*/ 3105815 h 3105815"/>
              <a:gd name="connsiteX0" fmla="*/ 0 w 4066162"/>
              <a:gd name="connsiteY0" fmla="*/ 206972 h 3105815"/>
              <a:gd name="connsiteX1" fmla="*/ 2422187 w 4066162"/>
              <a:gd name="connsiteY1" fmla="*/ 187517 h 3105815"/>
              <a:gd name="connsiteX2" fmla="*/ 4066162 w 4066162"/>
              <a:gd name="connsiteY2" fmla="*/ 2201143 h 3105815"/>
              <a:gd name="connsiteX3" fmla="*/ 4017524 w 4066162"/>
              <a:gd name="connsiteY3" fmla="*/ 2726436 h 3105815"/>
              <a:gd name="connsiteX4" fmla="*/ 2957209 w 4066162"/>
              <a:gd name="connsiteY4" fmla="*/ 3105815 h 3105815"/>
              <a:gd name="connsiteX0" fmla="*/ 0 w 4066162"/>
              <a:gd name="connsiteY0" fmla="*/ 206972 h 3105815"/>
              <a:gd name="connsiteX1" fmla="*/ 2422187 w 4066162"/>
              <a:gd name="connsiteY1" fmla="*/ 187517 h 3105815"/>
              <a:gd name="connsiteX2" fmla="*/ 4066162 w 4066162"/>
              <a:gd name="connsiteY2" fmla="*/ 2201143 h 3105815"/>
              <a:gd name="connsiteX3" fmla="*/ 3706239 w 4066162"/>
              <a:gd name="connsiteY3" fmla="*/ 2901534 h 3105815"/>
              <a:gd name="connsiteX4" fmla="*/ 2957209 w 4066162"/>
              <a:gd name="connsiteY4" fmla="*/ 3105815 h 3105815"/>
              <a:gd name="connsiteX0" fmla="*/ 0 w 4066162"/>
              <a:gd name="connsiteY0" fmla="*/ 206972 h 3105815"/>
              <a:gd name="connsiteX1" fmla="*/ 2422187 w 4066162"/>
              <a:gd name="connsiteY1" fmla="*/ 187517 h 3105815"/>
              <a:gd name="connsiteX2" fmla="*/ 4066162 w 4066162"/>
              <a:gd name="connsiteY2" fmla="*/ 2201143 h 3105815"/>
              <a:gd name="connsiteX3" fmla="*/ 2957209 w 4066162"/>
              <a:gd name="connsiteY3" fmla="*/ 3105815 h 3105815"/>
              <a:gd name="connsiteX0" fmla="*/ 0 w 4129656"/>
              <a:gd name="connsiteY0" fmla="*/ 206972 h 3105815"/>
              <a:gd name="connsiteX1" fmla="*/ 2422187 w 4129656"/>
              <a:gd name="connsiteY1" fmla="*/ 187517 h 3105815"/>
              <a:gd name="connsiteX2" fmla="*/ 4066162 w 4129656"/>
              <a:gd name="connsiteY2" fmla="*/ 2201143 h 3105815"/>
              <a:gd name="connsiteX3" fmla="*/ 2957209 w 4129656"/>
              <a:gd name="connsiteY3" fmla="*/ 3105815 h 3105815"/>
              <a:gd name="connsiteX0" fmla="*/ 0 w 4084190"/>
              <a:gd name="connsiteY0" fmla="*/ 206972 h 3105815"/>
              <a:gd name="connsiteX1" fmla="*/ 2422187 w 4084190"/>
              <a:gd name="connsiteY1" fmla="*/ 187517 h 3105815"/>
              <a:gd name="connsiteX2" fmla="*/ 4066162 w 4084190"/>
              <a:gd name="connsiteY2" fmla="*/ 2201143 h 3105815"/>
              <a:gd name="connsiteX3" fmla="*/ 2957209 w 4084190"/>
              <a:gd name="connsiteY3" fmla="*/ 3105815 h 3105815"/>
              <a:gd name="connsiteX0" fmla="*/ 0 w 4066162"/>
              <a:gd name="connsiteY0" fmla="*/ 0 h 2898843"/>
              <a:gd name="connsiteX1" fmla="*/ 4066162 w 4066162"/>
              <a:gd name="connsiteY1" fmla="*/ 1994171 h 2898843"/>
              <a:gd name="connsiteX2" fmla="*/ 2957209 w 4066162"/>
              <a:gd name="connsiteY2" fmla="*/ 2898843 h 2898843"/>
              <a:gd name="connsiteX0" fmla="*/ 0 w 4066162"/>
              <a:gd name="connsiteY0" fmla="*/ 3677 h 2902520"/>
              <a:gd name="connsiteX1" fmla="*/ 4066162 w 4066162"/>
              <a:gd name="connsiteY1" fmla="*/ 1997848 h 2902520"/>
              <a:gd name="connsiteX2" fmla="*/ 2957209 w 4066162"/>
              <a:gd name="connsiteY2" fmla="*/ 2902520 h 2902520"/>
              <a:gd name="connsiteX0" fmla="*/ 0 w 4108629"/>
              <a:gd name="connsiteY0" fmla="*/ 4846 h 2903689"/>
              <a:gd name="connsiteX1" fmla="*/ 4066162 w 4108629"/>
              <a:gd name="connsiteY1" fmla="*/ 1999017 h 2903689"/>
              <a:gd name="connsiteX2" fmla="*/ 2957209 w 4108629"/>
              <a:gd name="connsiteY2" fmla="*/ 2903689 h 2903689"/>
              <a:gd name="connsiteX0" fmla="*/ 0 w 3968538"/>
              <a:gd name="connsiteY0" fmla="*/ 13100 h 2911943"/>
              <a:gd name="connsiteX1" fmla="*/ 3920247 w 3968538"/>
              <a:gd name="connsiteY1" fmla="*/ 1190148 h 2911943"/>
              <a:gd name="connsiteX2" fmla="*/ 2957209 w 3968538"/>
              <a:gd name="connsiteY2" fmla="*/ 2911943 h 2911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68538" h="2911943">
                <a:moveTo>
                  <a:pt x="0" y="13100"/>
                </a:moveTo>
                <a:cubicBezTo>
                  <a:pt x="2578641" y="-77286"/>
                  <a:pt x="3660842" y="298446"/>
                  <a:pt x="3920247" y="1190148"/>
                </a:cubicBezTo>
                <a:cubicBezTo>
                  <a:pt x="4179652" y="2081850"/>
                  <a:pt x="3326860" y="2610386"/>
                  <a:pt x="2957209" y="2911943"/>
                </a:cubicBezTo>
              </a:path>
            </a:pathLst>
          </a:custGeom>
          <a:noFill/>
          <a:ln w="57150">
            <a:solidFill>
              <a:srgbClr val="FFCAA1"/>
            </a:solidFill>
            <a:headEnd type="none" w="med" len="med"/>
            <a:tailEnd type="triangle" w="med" len="med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FC0D782D-BCB5-EA42-B141-334D06A4AE44}"/>
              </a:ext>
            </a:extLst>
          </p:cNvPr>
          <p:cNvSpPr/>
          <p:nvPr/>
        </p:nvSpPr>
        <p:spPr>
          <a:xfrm>
            <a:off x="5506720" y="4683760"/>
            <a:ext cx="3972560" cy="1003170"/>
          </a:xfrm>
          <a:custGeom>
            <a:avLst/>
            <a:gdLst>
              <a:gd name="connsiteX0" fmla="*/ 0 w 3972560"/>
              <a:gd name="connsiteY0" fmla="*/ 0 h 1003170"/>
              <a:gd name="connsiteX1" fmla="*/ 1605280 w 3972560"/>
              <a:gd name="connsiteY1" fmla="*/ 995680 h 1003170"/>
              <a:gd name="connsiteX2" fmla="*/ 3972560 w 3972560"/>
              <a:gd name="connsiteY2" fmla="*/ 375920 h 1003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72560" h="1003170">
                <a:moveTo>
                  <a:pt x="0" y="0"/>
                </a:moveTo>
                <a:cubicBezTo>
                  <a:pt x="471593" y="466513"/>
                  <a:pt x="943187" y="933027"/>
                  <a:pt x="1605280" y="995680"/>
                </a:cubicBezTo>
                <a:cubicBezTo>
                  <a:pt x="2267373" y="1058333"/>
                  <a:pt x="3119966" y="717126"/>
                  <a:pt x="3972560" y="375920"/>
                </a:cubicBezTo>
              </a:path>
            </a:pathLst>
          </a:custGeom>
          <a:noFill/>
          <a:ln w="57150">
            <a:solidFill>
              <a:srgbClr val="FFF99A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38E2C896-55D0-2A60-883F-F261CA515FFA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Mécanique</a:t>
            </a:r>
          </a:p>
        </p:txBody>
      </p:sp>
    </p:spTree>
    <p:extLst>
      <p:ext uri="{BB962C8B-B14F-4D97-AF65-F5344CB8AC3E}">
        <p14:creationId xmlns:p14="http://schemas.microsoft.com/office/powerpoint/2010/main" val="25947135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157EA3-0213-41E6-362E-A84129183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du </a:t>
            </a:r>
            <a:r>
              <a:rPr lang="fr-FR" dirty="0" err="1"/>
              <a:t>reducteur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B40ED1C-4D5F-851C-54F5-E9BE39718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dirty="0"/>
              <a:t>Piste intéressante : </a:t>
            </a:r>
            <a:r>
              <a:rPr lang="fr-FR" b="1" dirty="0"/>
              <a:t>Compound Split Ring </a:t>
            </a:r>
            <a:r>
              <a:rPr lang="fr-FR" b="1" dirty="0" err="1"/>
              <a:t>Planetary</a:t>
            </a:r>
            <a:r>
              <a:rPr lang="fr-FR" b="1" dirty="0"/>
              <a:t> </a:t>
            </a:r>
            <a:r>
              <a:rPr lang="fr-FR" b="1" dirty="0" err="1"/>
              <a:t>Gear</a:t>
            </a:r>
            <a:endParaRPr lang="fr-FR" b="1" dirty="0"/>
          </a:p>
          <a:p>
            <a:pPr lvl="1">
              <a:lnSpc>
                <a:spcPct val="150000"/>
              </a:lnSpc>
            </a:pPr>
            <a:r>
              <a:rPr lang="fr-FR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Découvrir le mécanisme</a:t>
            </a:r>
            <a:r>
              <a:rPr lang="fr-FR" b="1" dirty="0"/>
              <a:t> </a:t>
            </a:r>
            <a:r>
              <a:rPr lang="fr-FR" sz="1800" dirty="0"/>
              <a:t>(auteur </a:t>
            </a:r>
            <a:r>
              <a:rPr lang="fr-FR" sz="1800" dirty="0" err="1"/>
              <a:t>video</a:t>
            </a:r>
            <a:r>
              <a:rPr lang="fr-FR" sz="1800" dirty="0"/>
              <a:t> &amp; </a:t>
            </a:r>
            <a:r>
              <a:rPr lang="fr-FR" sz="1800" dirty="0" err="1"/>
              <a:t>spreadsheet</a:t>
            </a:r>
            <a:r>
              <a:rPr lang="fr-FR" sz="1800" dirty="0"/>
              <a:t> : </a:t>
            </a:r>
            <a:r>
              <a:rPr lang="fr-FR" sz="1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David </a:t>
            </a:r>
            <a:r>
              <a:rPr lang="fr-FR" sz="1800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Hartkop</a:t>
            </a:r>
            <a:r>
              <a:rPr lang="fr-FR" sz="1800" dirty="0"/>
              <a:t>)</a:t>
            </a:r>
            <a:endParaRPr lang="fr-FR" dirty="0"/>
          </a:p>
          <a:p>
            <a:pPr lvl="2">
              <a:lnSpc>
                <a:spcPct val="150000"/>
              </a:lnSpc>
            </a:pPr>
            <a:r>
              <a:rPr lang="fr-FR" dirty="0"/>
              <a:t>Mélange entre un </a:t>
            </a:r>
            <a:r>
              <a:rPr lang="fr-FR" b="1" i="1" dirty="0"/>
              <a:t>train </a:t>
            </a:r>
            <a:r>
              <a:rPr lang="fr-FR" b="1" i="1" dirty="0" err="1"/>
              <a:t>épicycloidale</a:t>
            </a:r>
            <a:r>
              <a:rPr lang="fr-FR" b="1" i="1" dirty="0"/>
              <a:t> </a:t>
            </a:r>
            <a:r>
              <a:rPr lang="fr-FR" dirty="0"/>
              <a:t>et un </a:t>
            </a:r>
            <a:r>
              <a:rPr lang="fr-FR" b="1" i="1" dirty="0" err="1"/>
              <a:t>Strain</a:t>
            </a:r>
            <a:r>
              <a:rPr lang="fr-FR" b="1" i="1" dirty="0"/>
              <a:t> </a:t>
            </a:r>
            <a:r>
              <a:rPr lang="fr-FR" b="1" i="1" dirty="0" err="1"/>
              <a:t>Wave</a:t>
            </a:r>
            <a:r>
              <a:rPr lang="fr-FR" b="1" i="1" dirty="0"/>
              <a:t> </a:t>
            </a:r>
            <a:r>
              <a:rPr lang="fr-FR" b="1" i="1" dirty="0" err="1"/>
              <a:t>Gear</a:t>
            </a:r>
            <a:r>
              <a:rPr lang="fr-FR" b="1" i="1" dirty="0"/>
              <a:t> (= </a:t>
            </a:r>
            <a:r>
              <a:rPr lang="fr-FR" b="1" i="1" dirty="0" err="1"/>
              <a:t>Harmonic</a:t>
            </a:r>
            <a:r>
              <a:rPr lang="fr-FR" b="1" i="1" dirty="0"/>
              <a:t> Drive)</a:t>
            </a:r>
          </a:p>
          <a:p>
            <a:pPr lvl="2">
              <a:lnSpc>
                <a:spcPct val="150000"/>
              </a:lnSpc>
            </a:pPr>
            <a:r>
              <a:rPr lang="fr-FR" b="1" dirty="0"/>
              <a:t>Très gros rapports de réduction </a:t>
            </a:r>
            <a:r>
              <a:rPr lang="fr-FR" dirty="0"/>
              <a:t>possibles avec un </a:t>
            </a:r>
            <a:r>
              <a:rPr lang="fr-FR" b="1" dirty="0"/>
              <a:t>faible encombrement</a:t>
            </a:r>
            <a:br>
              <a:rPr lang="fr-FR" b="1" dirty="0"/>
            </a:br>
            <a:endParaRPr lang="fr-FR" b="1" dirty="0"/>
          </a:p>
          <a:p>
            <a:pPr lvl="1">
              <a:lnSpc>
                <a:spcPct val="150000"/>
              </a:lnSpc>
            </a:pPr>
            <a:r>
              <a:rPr lang="fr-FR" b="1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Spreadsheet</a:t>
            </a:r>
            <a:r>
              <a:rPr lang="fr-FR" b="1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pour la conception </a:t>
            </a:r>
            <a:r>
              <a:rPr lang="fr-FR" b="1" dirty="0"/>
              <a:t> 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628294-8CB4-2054-6342-AA9CD3EAF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87385A-A709-D2AB-9207-E0D60B191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7D0799-70EA-7095-8E9D-E5DCB702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24</a:t>
            </a:fld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72F1C38C-1FDB-5ED2-A7E7-9DCE6823C620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Mécanique</a:t>
            </a:r>
          </a:p>
        </p:txBody>
      </p:sp>
    </p:spTree>
    <p:extLst>
      <p:ext uri="{BB962C8B-B14F-4D97-AF65-F5344CB8AC3E}">
        <p14:creationId xmlns:p14="http://schemas.microsoft.com/office/powerpoint/2010/main" val="33975125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4F5CBF-90E1-4B81-5A19-8D2A7EF1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d’un CSRP </a:t>
            </a:r>
            <a:r>
              <a:rPr lang="fr-FR" dirty="0" err="1"/>
              <a:t>Gear</a:t>
            </a:r>
            <a:r>
              <a:rPr lang="fr-FR" dirty="0"/>
              <a:t> 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E5FDB82-597A-1A75-48EA-9B377B3A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68719B-E0F7-0A24-60C1-EB81AD400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777EAC2-6D87-62A3-76BA-2C9CB3A36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25</a:t>
            </a:fld>
            <a:endParaRPr lang="fr-FR"/>
          </a:p>
        </p:txBody>
      </p:sp>
      <p:sp>
        <p:nvSpPr>
          <p:cNvPr id="12" name="Espace réservé du contenu 11">
            <a:extLst>
              <a:ext uri="{FF2B5EF4-FFF2-40B4-BE49-F238E27FC236}">
                <a16:creationId xmlns:a16="http://schemas.microsoft.com/office/drawing/2014/main" id="{79E42EE2-4C62-5A8D-AF26-97F9D604F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88200" cy="4351338"/>
          </a:xfrm>
        </p:spPr>
        <p:txBody>
          <a:bodyPr/>
          <a:lstStyle/>
          <a:p>
            <a:r>
              <a:rPr lang="fr-FR" dirty="0"/>
              <a:t>Etapes :</a:t>
            </a:r>
          </a:p>
          <a:p>
            <a:pPr lvl="1"/>
            <a:r>
              <a:rPr lang="fr-FR" dirty="0"/>
              <a:t>Composition du </a:t>
            </a:r>
            <a:r>
              <a:rPr lang="fr-FR" dirty="0" err="1"/>
              <a:t>coeff</a:t>
            </a:r>
            <a:r>
              <a:rPr lang="fr-FR" dirty="0"/>
              <a:t>. de réduction</a:t>
            </a:r>
          </a:p>
          <a:p>
            <a:pPr lvl="1"/>
            <a:r>
              <a:rPr lang="fr-FR" dirty="0"/>
              <a:t>Superposition de 2 trains épicycloïdaux concentriques</a:t>
            </a:r>
          </a:p>
          <a:p>
            <a:pPr lvl="1"/>
            <a:r>
              <a:rPr lang="fr-FR" dirty="0"/>
              <a:t>Ajout d’un roulement pour le guidage</a:t>
            </a:r>
          </a:p>
          <a:p>
            <a:pPr lvl="1"/>
            <a:r>
              <a:rPr lang="fr-FR" dirty="0"/>
              <a:t>Détails (lamages, passages de vis, jeux fonctionnels)</a:t>
            </a:r>
          </a:p>
          <a:p>
            <a:endParaRPr lang="fr-FR" dirty="0"/>
          </a:p>
        </p:txBody>
      </p:sp>
      <p:pic>
        <p:nvPicPr>
          <p:cNvPr id="13" name="Espace réservé du contenu 9">
            <a:extLst>
              <a:ext uri="{FF2B5EF4-FFF2-40B4-BE49-F238E27FC236}">
                <a16:creationId xmlns:a16="http://schemas.microsoft.com/office/drawing/2014/main" id="{B51336D9-FCA3-B047-EF46-1C32DD245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5235" y="1929901"/>
            <a:ext cx="2071517" cy="4130429"/>
          </a:xfrm>
          <a:prstGeom prst="rect">
            <a:avLst/>
          </a:prstGeom>
          <a:ln>
            <a:solidFill>
              <a:srgbClr val="2A1944"/>
            </a:solidFill>
          </a:ln>
          <a:effectLst>
            <a:outerShdw blurRad="50800" dist="38100" dir="2700000" sx="101000" sy="101000" algn="tl" rotWithShape="0">
              <a:srgbClr val="EDBA3A">
                <a:alpha val="40000"/>
              </a:srgbClr>
            </a:outerShdw>
          </a:effectLst>
        </p:spPr>
      </p:pic>
      <p:pic>
        <p:nvPicPr>
          <p:cNvPr id="14" name="Espace réservé du contenu 9">
            <a:extLst>
              <a:ext uri="{FF2B5EF4-FFF2-40B4-BE49-F238E27FC236}">
                <a16:creationId xmlns:a16="http://schemas.microsoft.com/office/drawing/2014/main" id="{9BFE8A8D-50E3-6A72-3120-54BD9BC088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2103"/>
          <a:stretch/>
        </p:blipFill>
        <p:spPr>
          <a:xfrm>
            <a:off x="7625612" y="1929902"/>
            <a:ext cx="1913591" cy="4130430"/>
          </a:xfrm>
          <a:prstGeom prst="rect">
            <a:avLst/>
          </a:prstGeom>
          <a:ln>
            <a:solidFill>
              <a:srgbClr val="2A1944"/>
            </a:solidFill>
          </a:ln>
          <a:effectLst>
            <a:outerShdw blurRad="50800" dist="38100" dir="2700000" sx="101000" sy="101000" algn="tl" rotWithShape="0">
              <a:srgbClr val="EDBA3A">
                <a:alpha val="40000"/>
              </a:srgbClr>
            </a:outerShdw>
          </a:effectLst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F5C681EF-E84D-EC0D-B52A-4E0DE1F7FA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902" b="93838" l="6971" r="94504">
                        <a14:foregroundMark x1="8579" y1="53501" x2="13807" y2="32493"/>
                        <a14:foregroundMark x1="13807" y1="32493" x2="21046" y2="21429"/>
                        <a14:foregroundMark x1="21046" y1="21429" x2="56568" y2="10504"/>
                        <a14:foregroundMark x1="56568" y1="10504" x2="74799" y2="18908"/>
                        <a14:foregroundMark x1="74799" y1="18908" x2="89410" y2="46218"/>
                        <a14:foregroundMark x1="89410" y1="46218" x2="88338" y2="67507"/>
                        <a14:foregroundMark x1="88338" y1="67507" x2="72520" y2="79132"/>
                        <a14:foregroundMark x1="72520" y1="79132" x2="52011" y2="86275"/>
                        <a14:foregroundMark x1="52011" y1="86275" x2="19035" y2="72829"/>
                        <a14:foregroundMark x1="19035" y1="72829" x2="8043" y2="53221"/>
                        <a14:foregroundMark x1="6971" y1="41036" x2="6971" y2="41036"/>
                        <a14:foregroundMark x1="36193" y1="7003" x2="36193" y2="7003"/>
                        <a14:foregroundMark x1="38874" y1="5462" x2="38874" y2="5462"/>
                        <a14:foregroundMark x1="57239" y1="63585" x2="57239" y2="63585"/>
                        <a14:foregroundMark x1="29088" y1="59244" x2="38606" y2="85434"/>
                        <a14:foregroundMark x1="38606" y1="85434" x2="55094" y2="60924"/>
                        <a14:foregroundMark x1="55094" y1="60924" x2="33646" y2="59384"/>
                        <a14:foregroundMark x1="33646" y1="59384" x2="45442" y2="52101"/>
                        <a14:foregroundMark x1="45442" y1="52101" x2="54424" y2="60924"/>
                        <a14:foregroundMark x1="54424" y1="60924" x2="60054" y2="63025"/>
                        <a14:foregroundMark x1="60054" y1="63025" x2="38070" y2="77171"/>
                        <a14:foregroundMark x1="38070" y1="77171" x2="56836" y2="66947"/>
                        <a14:foregroundMark x1="56836" y1="66947" x2="54826" y2="59244"/>
                        <a14:foregroundMark x1="38874" y1="69328" x2="38874" y2="69328"/>
                        <a14:foregroundMark x1="30161" y1="65546" x2="43432" y2="72549"/>
                        <a14:foregroundMark x1="43432" y1="72549" x2="44370" y2="75630"/>
                        <a14:foregroundMark x1="19705" y1="72969" x2="17560" y2="66667"/>
                        <a14:foregroundMark x1="19705" y1="69328" x2="22252" y2="72129"/>
                        <a14:foregroundMark x1="20375" y1="71289" x2="7775" y2="52661"/>
                        <a14:foregroundMark x1="15952" y1="69888" x2="17024" y2="67507"/>
                        <a14:foregroundMark x1="17024" y1="67507" x2="14611" y2="64146"/>
                        <a14:foregroundMark x1="19169" y1="71289" x2="16220" y2="67227"/>
                        <a14:foregroundMark x1="26273" y1="79272" x2="36863" y2="87395"/>
                        <a14:foregroundMark x1="36863" y1="87395" x2="51743" y2="91737"/>
                        <a14:foregroundMark x1="51743" y1="91737" x2="68231" y2="90336"/>
                        <a14:foregroundMark x1="68231" y1="90336" x2="80027" y2="82773"/>
                        <a14:foregroundMark x1="52279" y1="93838" x2="52279" y2="93838"/>
                        <a14:foregroundMark x1="26273" y1="61064" x2="26273" y2="61064"/>
                        <a14:foregroundMark x1="49866" y1="78992" x2="49866" y2="78992"/>
                        <a14:foregroundMark x1="51743" y1="78151" x2="51743" y2="78151"/>
                        <a14:foregroundMark x1="51743" y1="78151" x2="41153" y2="76471"/>
                        <a14:foregroundMark x1="90080" y1="71569" x2="92225" y2="49300"/>
                        <a14:foregroundMark x1="94504" y1="55602" x2="94504" y2="55602"/>
                        <a14:foregroundMark x1="49598" y1="51261" x2="49598" y2="51261"/>
                        <a14:foregroundMark x1="48257" y1="48739" x2="48257" y2="48739"/>
                        <a14:foregroundMark x1="44102" y1="5882" x2="44102" y2="5882"/>
                        <a14:backgroundMark x1="43327" y1="79627" x2="45205" y2="79461"/>
                        <a14:backgroundMark x1="41329" y1="79803" x2="41595" y2="7978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58389" y="4380600"/>
            <a:ext cx="2445788" cy="2340875"/>
          </a:xfrm>
          <a:prstGeom prst="rect">
            <a:avLst/>
          </a:prstGeom>
        </p:spPr>
      </p:pic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388D6D5A-1F30-28F5-53A6-6F9CC864AA89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Mécanique</a:t>
            </a:r>
          </a:p>
        </p:txBody>
      </p:sp>
    </p:spTree>
    <p:extLst>
      <p:ext uri="{BB962C8B-B14F-4D97-AF65-F5344CB8AC3E}">
        <p14:creationId xmlns:p14="http://schemas.microsoft.com/office/powerpoint/2010/main" val="221357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38C231-471A-9BD7-5C0B-9C1731C64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5681"/>
            <a:ext cx="10515600" cy="784834"/>
          </a:xfrm>
        </p:spPr>
        <p:txBody>
          <a:bodyPr/>
          <a:lstStyle/>
          <a:p>
            <a:r>
              <a:rPr lang="fr-FR" dirty="0"/>
              <a:t>Design préliminaire : Monture</a:t>
            </a:r>
          </a:p>
        </p:txBody>
      </p:sp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3A7D9449-F685-E228-8479-476072F05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/>
              <a:t>Restriction moyens de </a:t>
            </a:r>
            <a:r>
              <a:rPr lang="fr-FR" sz="2400" dirty="0" err="1"/>
              <a:t>fab</a:t>
            </a:r>
            <a:r>
              <a:rPr lang="fr-FR" sz="2400" dirty="0"/>
              <a:t>. : impression 3D, découpe Laser/Jet d’eau</a:t>
            </a:r>
          </a:p>
          <a:p>
            <a:r>
              <a:rPr lang="fr-FR" sz="2400" dirty="0"/>
              <a:t>Design simple, léger, minimaliste</a:t>
            </a:r>
          </a:p>
          <a:p>
            <a:pPr lvl="1"/>
            <a:r>
              <a:rPr lang="fr-FR" dirty="0"/>
              <a:t>Possible car charges prévues faibles</a:t>
            </a:r>
          </a:p>
          <a:p>
            <a:pPr lvl="1"/>
            <a:r>
              <a:rPr lang="fr-FR" dirty="0"/>
              <a:t>Limiter tout de même phénomènes de flexion</a:t>
            </a:r>
          </a:p>
          <a:p>
            <a:pPr lvl="1"/>
            <a:r>
              <a:rPr lang="fr-FR" dirty="0"/>
              <a:t>Prévoir l’espace pour :</a:t>
            </a:r>
          </a:p>
          <a:p>
            <a:pPr lvl="2"/>
            <a:r>
              <a:rPr lang="fr-FR" dirty="0"/>
              <a:t>2 réducteurs + moteur</a:t>
            </a:r>
          </a:p>
          <a:p>
            <a:pPr lvl="2"/>
            <a:r>
              <a:rPr lang="fr-FR" dirty="0"/>
              <a:t>Electronique embarqué &amp; câbles</a:t>
            </a:r>
          </a:p>
          <a:p>
            <a:pPr lvl="2"/>
            <a:r>
              <a:rPr lang="fr-FR" dirty="0"/>
              <a:t>Passage des outils de montage</a:t>
            </a:r>
            <a:br>
              <a:rPr lang="fr-FR" dirty="0"/>
            </a:br>
            <a:endParaRPr lang="fr-FR" dirty="0"/>
          </a:p>
          <a:p>
            <a:pPr lvl="1"/>
            <a:r>
              <a:rPr lang="fr-FR" b="1" i="1" dirty="0"/>
              <a:t>Piste de réflexion : Etanchéité, Ventilation ?</a:t>
            </a:r>
          </a:p>
          <a:p>
            <a:pPr lvl="2"/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E16216-BBEA-4E3C-F2CD-C7F610D72A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9397BF5-D6D3-4808-956E-747B4C8125B8}" type="datetime2">
              <a:rPr lang="fr-FR" smtClean="0"/>
              <a:pPr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65407B-A0AF-1945-F238-FE19C33DF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5861D4-F03E-9DE6-4218-39DBADBBB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5A0D9B6-2343-49ED-9081-005391B814E2}" type="slidenum">
              <a:rPr lang="fr-FR" smtClean="0"/>
              <a:pPr/>
              <a:t>26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1D321A1-B0E0-D39D-ED04-BCA8C063F2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81" b="91743" l="9806" r="89966">
                        <a14:foregroundMark x1="38084" y1="11009" x2="47434" y2="10245"/>
                        <a14:foregroundMark x1="47434" y1="10245" x2="47434" y2="10245"/>
                        <a14:foregroundMark x1="41961" y1="4434" x2="41961" y2="4434"/>
                        <a14:foregroundMark x1="58381" y1="91743" x2="58381" y2="91743"/>
                        <a14:backgroundMark x1="45610" y1="13456" x2="45610" y2="13456"/>
                        <a14:backgroundMark x1="45610" y1="13456" x2="45610" y2="134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60269" y="2692637"/>
            <a:ext cx="5494350" cy="4097269"/>
          </a:xfrm>
          <a:prstGeom prst="rect">
            <a:avLst/>
          </a:prstGeom>
        </p:spPr>
      </p:pic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CB9AD02A-9AAA-52A7-E4E0-25AF29AC27A0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Conception Mécanique</a:t>
            </a:r>
          </a:p>
        </p:txBody>
      </p:sp>
    </p:spTree>
    <p:extLst>
      <p:ext uri="{BB962C8B-B14F-4D97-AF65-F5344CB8AC3E}">
        <p14:creationId xmlns:p14="http://schemas.microsoft.com/office/powerpoint/2010/main" val="30427226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FD9F8-ABD5-3722-E55E-4489F339D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et validation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00924F0-5F8C-AD17-775D-77350CFE1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Ce qui a déjà été testé, réalisé ou validé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7955D01-BFB2-48C9-9C5D-CDBF40613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D3A47-37D6-4E39-9191-E87062122ACD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A982A6-80EC-44DD-B0DF-4A04B4F31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1ECA00-49ED-420F-B505-B8011C880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4219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45AC8-6693-0EED-7805-DB0CC96C9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440A44-0693-799A-EB93-CB8C8FD8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Etats d’avancement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4C3BDD-5749-44BF-4430-C2DF6C5F0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Driver Alpaca : </a:t>
            </a:r>
          </a:p>
          <a:p>
            <a:pPr lvl="1"/>
            <a:r>
              <a:rPr lang="fr-FR" dirty="0"/>
              <a:t>Connexion à NINA OK – quelques lenteurs à l’exécution </a:t>
            </a:r>
          </a:p>
          <a:p>
            <a:pPr lvl="2"/>
            <a:r>
              <a:rPr lang="fr-FR" dirty="0">
                <a:sym typeface="Wingdings" panose="05000000000000000000" pitchFamily="2" charset="2"/>
              </a:rPr>
              <a:t>Techno validée  </a:t>
            </a:r>
            <a:r>
              <a:rPr lang="fr-FR" dirty="0"/>
              <a:t>Rechercher sources lenteurs</a:t>
            </a:r>
          </a:p>
          <a:p>
            <a:pPr lvl="2"/>
            <a:endParaRPr lang="fr-FR" dirty="0"/>
          </a:p>
          <a:p>
            <a:r>
              <a:rPr lang="fr-FR" dirty="0"/>
              <a:t>Mécanique : </a:t>
            </a:r>
          </a:p>
          <a:p>
            <a:pPr lvl="1"/>
            <a:r>
              <a:rPr lang="fr-FR" dirty="0"/>
              <a:t>Test design du CSRP </a:t>
            </a:r>
            <a:r>
              <a:rPr lang="fr-FR" dirty="0" err="1"/>
              <a:t>Gear</a:t>
            </a:r>
            <a:r>
              <a:rPr lang="fr-FR" dirty="0"/>
              <a:t> (Impression 3D)</a:t>
            </a:r>
          </a:p>
          <a:p>
            <a:pPr lvl="2"/>
            <a:r>
              <a:rPr lang="fr-FR" dirty="0"/>
              <a:t>Encombrement et fabricabilité validés </a:t>
            </a:r>
            <a:r>
              <a:rPr lang="fr-FR" dirty="0">
                <a:sym typeface="Wingdings" panose="05000000000000000000" pitchFamily="2" charset="2"/>
              </a:rPr>
              <a:t> </a:t>
            </a:r>
            <a:r>
              <a:rPr lang="fr-FR" i="1" dirty="0">
                <a:sym typeface="Wingdings" panose="05000000000000000000" pitchFamily="2" charset="2"/>
              </a:rPr>
              <a:t>Besoin de développement pour affiner les performances</a:t>
            </a:r>
            <a:endParaRPr lang="fr-FR" i="1" dirty="0"/>
          </a:p>
          <a:p>
            <a:pPr lvl="1"/>
            <a:r>
              <a:rPr lang="fr-FR" dirty="0"/>
              <a:t>Exploration de la structure globale et de l’encombrement envisageable</a:t>
            </a:r>
          </a:p>
          <a:p>
            <a:pPr lvl="2"/>
            <a:r>
              <a:rPr lang="fr-FR" dirty="0"/>
              <a:t>Via Modèle </a:t>
            </a:r>
            <a:r>
              <a:rPr lang="fr-FR" dirty="0" err="1"/>
              <a:t>Onshape</a:t>
            </a:r>
            <a:br>
              <a:rPr lang="fr-FR" dirty="0"/>
            </a:br>
            <a:endParaRPr lang="fr-FR" dirty="0"/>
          </a:p>
          <a:p>
            <a:r>
              <a:rPr lang="fr-FR" dirty="0"/>
              <a:t>Electronique</a:t>
            </a:r>
          </a:p>
          <a:p>
            <a:pPr lvl="1"/>
            <a:r>
              <a:rPr lang="fr-FR" dirty="0"/>
              <a:t>Contrôle des moteurs compliqué</a:t>
            </a:r>
          </a:p>
          <a:p>
            <a:pPr lvl="2"/>
            <a:r>
              <a:rPr lang="fr-FR" dirty="0"/>
              <a:t>Besoin de concevoir un « banc d’essai » pour des essais moins bricolés</a:t>
            </a:r>
          </a:p>
          <a:p>
            <a:pPr lvl="1"/>
            <a:r>
              <a:rPr lang="fr-FR" dirty="0"/>
              <a:t>Quelques composants grillés</a:t>
            </a:r>
          </a:p>
          <a:p>
            <a:pPr lvl="2"/>
            <a:r>
              <a:rPr lang="fr-FR" dirty="0"/>
              <a:t>Besoin de concevoir une carte d’alim dédiée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A5E96C-694C-4EEC-BDB7-8FE8B7DB8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D14-A439-42E4-80BA-492487C8DFF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06C175-0FC7-45C1-A2D1-EDAC855EC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9ADDF2-8520-4430-A46E-D6EB68F02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28</a:t>
            </a:fld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EF3AB4D-C007-BE00-36C5-4249000F4CA5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Tests et Validation</a:t>
            </a:r>
          </a:p>
        </p:txBody>
      </p:sp>
    </p:spTree>
    <p:extLst>
      <p:ext uri="{BB962C8B-B14F-4D97-AF65-F5344CB8AC3E}">
        <p14:creationId xmlns:p14="http://schemas.microsoft.com/office/powerpoint/2010/main" val="2372578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2D9CC2-0350-5094-FE65-31C4BD42C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Test du design du réducteur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785656-25E5-EDDF-6F01-3E05D3D28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6E30EC-C756-12F0-DCF1-8E4AF7524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7793DB-6B86-6EEF-3688-BE31495DE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29</a:t>
            </a:fld>
            <a:endParaRPr lang="fr-FR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300BAE42-6819-9484-F59B-C206C5A70E9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42"/>
          <a:stretch/>
        </p:blipFill>
        <p:spPr>
          <a:xfrm>
            <a:off x="7897329" y="1929902"/>
            <a:ext cx="3098800" cy="3857625"/>
          </a:xfr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5F019D18-8609-71EA-8A46-4AC13B5BD47E}"/>
              </a:ext>
            </a:extLst>
          </p:cNvPr>
          <p:cNvSpPr txBox="1"/>
          <p:nvPr/>
        </p:nvSpPr>
        <p:spPr>
          <a:xfrm>
            <a:off x="7896622" y="5788711"/>
            <a:ext cx="3099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Amélioration de design – Impression résine</a:t>
            </a:r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09945390-3CB1-668F-1B09-A8B091C4DD13}"/>
              </a:ext>
            </a:extLst>
          </p:cNvPr>
          <p:cNvGrpSpPr/>
          <p:nvPr/>
        </p:nvGrpSpPr>
        <p:grpSpPr>
          <a:xfrm>
            <a:off x="1363252" y="1929902"/>
            <a:ext cx="3099506" cy="4437450"/>
            <a:chOff x="1363252" y="1929902"/>
            <a:chExt cx="3099506" cy="4437450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5B93056F-9711-9383-F2D2-A24EDFD28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171"/>
            <a:stretch/>
          </p:blipFill>
          <p:spPr>
            <a:xfrm>
              <a:off x="1363252" y="1929902"/>
              <a:ext cx="3099506" cy="3791119"/>
            </a:xfrm>
            <a:prstGeom prst="rect">
              <a:avLst/>
            </a:prstGeom>
          </p:spPr>
        </p:pic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8A398DA4-FCEF-6311-905D-95B88B4A03B6}"/>
                </a:ext>
              </a:extLst>
            </p:cNvPr>
            <p:cNvSpPr txBox="1"/>
            <p:nvPr/>
          </p:nvSpPr>
          <p:spPr>
            <a:xfrm>
              <a:off x="1363252" y="5721021"/>
              <a:ext cx="3099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800" kern="1200" dirty="0">
                  <a:solidFill>
                    <a:schemeClr val="bg1">
                      <a:lumMod val="50000"/>
                    </a:schemeClr>
                  </a:solidFill>
                  <a:latin typeface="+mn-lt"/>
                  <a:ea typeface="+mn-ea"/>
                  <a:cs typeface="+mn-cs"/>
                </a:rPr>
                <a:t>Design original – Impression résine</a:t>
              </a:r>
            </a:p>
          </p:txBody>
        </p:sp>
      </p:grpSp>
      <p:sp>
        <p:nvSpPr>
          <p:cNvPr id="3" name="Flèche : droite 2">
            <a:extLst>
              <a:ext uri="{FF2B5EF4-FFF2-40B4-BE49-F238E27FC236}">
                <a16:creationId xmlns:a16="http://schemas.microsoft.com/office/drawing/2014/main" id="{60A0879E-4F8F-0EC9-8C44-E785A5A7855C}"/>
              </a:ext>
            </a:extLst>
          </p:cNvPr>
          <p:cNvSpPr/>
          <p:nvPr/>
        </p:nvSpPr>
        <p:spPr>
          <a:xfrm>
            <a:off x="5068111" y="2675107"/>
            <a:ext cx="2023353" cy="262647"/>
          </a:xfrm>
          <a:prstGeom prst="rightArrow">
            <a:avLst/>
          </a:prstGeom>
          <a:solidFill>
            <a:srgbClr val="EDBA3A"/>
          </a:solidFill>
          <a:ln>
            <a:solidFill>
              <a:srgbClr val="2A194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89C534F-219E-E7CD-9C10-7A66E6DB1CB7}"/>
              </a:ext>
            </a:extLst>
          </p:cNvPr>
          <p:cNvSpPr txBox="1"/>
          <p:nvPr/>
        </p:nvSpPr>
        <p:spPr>
          <a:xfrm>
            <a:off x="4601182" y="3239311"/>
            <a:ext cx="3098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dirty="0">
                <a:latin typeface="Rubik" panose="02000604000000020004" pitchFamily="2" charset="-79"/>
                <a:cs typeface="Rubik" panose="02000604000000020004" pitchFamily="2" charset="-79"/>
              </a:rPr>
              <a:t>Augmentation des jeux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dirty="0">
                <a:latin typeface="Rubik" panose="02000604000000020004" pitchFamily="2" charset="-79"/>
                <a:cs typeface="Rubik" panose="02000604000000020004" pitchFamily="2" charset="-79"/>
              </a:rPr>
              <a:t>Diminution matière consommée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AD8FCCD4-21FE-F52D-35B6-03FF6668DBD7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Tests et Validation</a:t>
            </a:r>
          </a:p>
        </p:txBody>
      </p:sp>
    </p:spTree>
    <p:extLst>
      <p:ext uri="{BB962C8B-B14F-4D97-AF65-F5344CB8AC3E}">
        <p14:creationId xmlns:p14="http://schemas.microsoft.com/office/powerpoint/2010/main" val="2887220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6AB8A-D1DA-1C11-9F30-25829DAAE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Qu’est-ce que </a:t>
            </a:r>
            <a:r>
              <a:rPr lang="fr-FR" dirty="0" err="1"/>
              <a:t>Starget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99BB4A-2D88-E08A-B69E-8DB43847C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Monture </a:t>
            </a:r>
            <a:r>
              <a:rPr lang="fr-FR" b="1" dirty="0" err="1"/>
              <a:t>Goto</a:t>
            </a:r>
            <a:r>
              <a:rPr lang="fr-FR" dirty="0"/>
              <a:t> </a:t>
            </a:r>
            <a:r>
              <a:rPr lang="fr-FR" b="1" dirty="0"/>
              <a:t>portable</a:t>
            </a:r>
            <a:r>
              <a:rPr lang="fr-FR" dirty="0"/>
              <a:t> et </a:t>
            </a:r>
            <a:r>
              <a:rPr lang="fr-FR" b="1" dirty="0"/>
              <a:t>économique</a:t>
            </a:r>
            <a:r>
              <a:rPr lang="fr-FR" dirty="0"/>
              <a:t> pour </a:t>
            </a:r>
            <a:r>
              <a:rPr lang="fr-FR" b="1" dirty="0"/>
              <a:t>l'astrophotographie</a:t>
            </a:r>
            <a:r>
              <a:rPr lang="fr-FR" dirty="0"/>
              <a:t> avec un </a:t>
            </a:r>
            <a:r>
              <a:rPr lang="fr-FR" b="1" dirty="0"/>
              <a:t>APN</a:t>
            </a:r>
            <a:r>
              <a:rPr lang="fr-FR" dirty="0"/>
              <a:t> (DSLR).</a:t>
            </a:r>
            <a:br>
              <a:rPr lang="fr-FR" dirty="0"/>
            </a:br>
            <a:endParaRPr lang="fr-FR" dirty="0"/>
          </a:p>
          <a:p>
            <a:r>
              <a:rPr lang="fr-FR" dirty="0"/>
              <a:t>Objectifs du projet :</a:t>
            </a:r>
          </a:p>
          <a:p>
            <a:pPr lvl="1"/>
            <a:r>
              <a:rPr lang="fr-FR" dirty="0"/>
              <a:t>Permettre le </a:t>
            </a:r>
            <a:r>
              <a:rPr lang="fr-FR" b="1" dirty="0"/>
              <a:t>suivi précis </a:t>
            </a:r>
            <a:r>
              <a:rPr lang="fr-FR" dirty="0"/>
              <a:t>des objets célestes pour des expositions longues.</a:t>
            </a:r>
          </a:p>
          <a:p>
            <a:pPr lvl="1"/>
            <a:r>
              <a:rPr lang="fr-FR" dirty="0"/>
              <a:t>Offrir une </a:t>
            </a:r>
            <a:r>
              <a:rPr lang="fr-FR" b="1" dirty="0"/>
              <a:t>solution abordable</a:t>
            </a:r>
            <a:r>
              <a:rPr lang="fr-FR" dirty="0"/>
              <a:t> et </a:t>
            </a:r>
            <a:r>
              <a:rPr lang="fr-FR" b="1" dirty="0"/>
              <a:t>facilement transportable </a:t>
            </a:r>
            <a:r>
              <a:rPr lang="fr-FR" dirty="0"/>
              <a:t>pour les astrophotographes amateurs.</a:t>
            </a:r>
          </a:p>
          <a:p>
            <a:pPr lvl="1"/>
            <a:r>
              <a:rPr lang="fr-FR" dirty="0"/>
              <a:t>Objectifs personnels (défi, apprentissage, …)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04C4CDF-3DAC-48C3-AF2D-14BCE9EB5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E35AA-C976-406F-A780-240F9D8CB70E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E7991F-89DE-474B-8270-9FCC9B47F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ADE814-6680-4B6D-B09B-564DA8B5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3</a:t>
            </a:fld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DDEF5840-6B06-5D3C-9AF3-6642A7D9A088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38971994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9B9CE9-5F00-3B85-5CD7-877BD675B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AE25FB-FF8A-B47A-7405-E0190945A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Test du design du réducteur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5DE2A28-7920-57C1-8E0F-3546F2759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B943DE-C756-34B9-F972-8877EE2B1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AF7C10-057B-EEF0-CBD1-B6F9D1B9A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30</a:t>
            </a:fld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065F2A1-E1D3-9C8B-4B4F-DB53BBC48C89}"/>
              </a:ext>
            </a:extLst>
          </p:cNvPr>
          <p:cNvSpPr txBox="1"/>
          <p:nvPr/>
        </p:nvSpPr>
        <p:spPr>
          <a:xfrm>
            <a:off x="7771291" y="5608252"/>
            <a:ext cx="3262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Test motorisé – Avec couvercle</a:t>
            </a:r>
          </a:p>
        </p:txBody>
      </p:sp>
      <p:pic>
        <p:nvPicPr>
          <p:cNvPr id="3" name="VID20240527203738">
            <a:hlinkClick r:id="" action="ppaction://media"/>
            <a:extLst>
              <a:ext uri="{FF2B5EF4-FFF2-40B4-BE49-F238E27FC236}">
                <a16:creationId xmlns:a16="http://schemas.microsoft.com/office/drawing/2014/main" id="{0026848E-A707-7BF3-3492-B240B35FB9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t="24183" b="12407"/>
          <a:stretch/>
        </p:blipFill>
        <p:spPr>
          <a:xfrm>
            <a:off x="7771291" y="1930971"/>
            <a:ext cx="3262005" cy="3677281"/>
          </a:xfrm>
          <a:prstGeom prst="rect">
            <a:avLst/>
          </a:prstGeom>
        </p:spPr>
      </p:pic>
      <p:pic>
        <p:nvPicPr>
          <p:cNvPr id="7" name="VID-20240527-WA0003">
            <a:hlinkClick r:id="" action="ppaction://media"/>
            <a:extLst>
              <a:ext uri="{FF2B5EF4-FFF2-40B4-BE49-F238E27FC236}">
                <a16:creationId xmlns:a16="http://schemas.microsoft.com/office/drawing/2014/main" id="{2549D332-E3F4-0399-8EF3-B3FCD1C33DB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t="20851" b="12907"/>
          <a:stretch/>
        </p:blipFill>
        <p:spPr>
          <a:xfrm>
            <a:off x="1325194" y="1930972"/>
            <a:ext cx="3099507" cy="3677281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82DD13E-976B-05AD-577D-43A84ED0B85E}"/>
              </a:ext>
            </a:extLst>
          </p:cNvPr>
          <p:cNvSpPr txBox="1"/>
          <p:nvPr/>
        </p:nvSpPr>
        <p:spPr>
          <a:xfrm>
            <a:off x="1325193" y="5604044"/>
            <a:ext cx="3099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Test motorisé – Sans couvercle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EAB862C0-FDAF-6E67-1C29-8B12383E956E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Tests et Validation</a:t>
            </a:r>
          </a:p>
        </p:txBody>
      </p:sp>
    </p:spTree>
    <p:extLst>
      <p:ext uri="{BB962C8B-B14F-4D97-AF65-F5344CB8AC3E}">
        <p14:creationId xmlns:p14="http://schemas.microsoft.com/office/powerpoint/2010/main" val="954362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8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219765-B559-3FFF-745B-4D753B634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de l’électronique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9438FF-C520-434A-A54F-69DB01773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4AE656-3DBE-6B7C-1042-DEFB66AE8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90F981-AA63-7854-E847-54A8FBD4A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31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5172866C-B5D4-E920-F841-E8A3A762DFDE}"/>
              </a:ext>
            </a:extLst>
          </p:cNvPr>
          <p:cNvGrpSpPr/>
          <p:nvPr/>
        </p:nvGrpSpPr>
        <p:grpSpPr>
          <a:xfrm>
            <a:off x="6634266" y="2293668"/>
            <a:ext cx="4190857" cy="3883295"/>
            <a:chOff x="5894962" y="1929902"/>
            <a:chExt cx="4190857" cy="3883295"/>
          </a:xfrm>
        </p:grpSpPr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11108170-E3DD-B1CD-0CFB-83B87236D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962" y="1929902"/>
              <a:ext cx="4190857" cy="3513963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F946BCC7-F697-EFB1-3994-FE24F4F58C0A}"/>
                </a:ext>
              </a:extLst>
            </p:cNvPr>
            <p:cNvSpPr txBox="1"/>
            <p:nvPr/>
          </p:nvSpPr>
          <p:spPr>
            <a:xfrm>
              <a:off x="5894962" y="5443865"/>
              <a:ext cx="41908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800" kern="1200" dirty="0">
                  <a:solidFill>
                    <a:schemeClr val="bg1">
                      <a:lumMod val="50000"/>
                    </a:schemeClr>
                  </a:solidFill>
                  <a:latin typeface="+mn-lt"/>
                  <a:ea typeface="+mn-ea"/>
                  <a:cs typeface="+mn-cs"/>
                </a:rPr>
                <a:t>Test du capteur à effet Hall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EAA1424E-B205-F939-2AA5-6E5DDCB716B1}"/>
              </a:ext>
            </a:extLst>
          </p:cNvPr>
          <p:cNvGrpSpPr/>
          <p:nvPr/>
        </p:nvGrpSpPr>
        <p:grpSpPr>
          <a:xfrm>
            <a:off x="1120730" y="1970021"/>
            <a:ext cx="3480594" cy="4206942"/>
            <a:chOff x="1033182" y="1750515"/>
            <a:chExt cx="3480594" cy="4206942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3AA8CCE-5432-CAE1-4DD2-453D0D70D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964"/>
            <a:stretch/>
          </p:blipFill>
          <p:spPr>
            <a:xfrm>
              <a:off x="1033183" y="1750515"/>
              <a:ext cx="3480593" cy="3842889"/>
            </a:xfrm>
            <a:prstGeom prst="rect">
              <a:avLst/>
            </a:prstGeom>
          </p:spPr>
        </p:pic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18F2CBF5-9E1D-3CDF-DC06-D92DABC54168}"/>
                </a:ext>
              </a:extLst>
            </p:cNvPr>
            <p:cNvSpPr txBox="1"/>
            <p:nvPr/>
          </p:nvSpPr>
          <p:spPr>
            <a:xfrm>
              <a:off x="1033182" y="5588125"/>
              <a:ext cx="34805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800" kern="1200" dirty="0">
                  <a:solidFill>
                    <a:schemeClr val="bg1">
                      <a:lumMod val="50000"/>
                    </a:schemeClr>
                  </a:solidFill>
                  <a:latin typeface="+mn-lt"/>
                  <a:ea typeface="+mn-ea"/>
                  <a:cs typeface="+mn-cs"/>
                </a:rPr>
                <a:t>Test du capteur à effet Hall</a:t>
              </a:r>
            </a:p>
          </p:txBody>
        </p:sp>
      </p:grp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687B9F7F-83B1-DF3E-EC06-46692CAB9FD6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Tests et Validation</a:t>
            </a:r>
          </a:p>
        </p:txBody>
      </p:sp>
    </p:spTree>
    <p:extLst>
      <p:ext uri="{BB962C8B-B14F-4D97-AF65-F5344CB8AC3E}">
        <p14:creationId xmlns:p14="http://schemas.microsoft.com/office/powerpoint/2010/main" val="38685573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109FB3-C45B-C4FD-F880-0C96BA892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 d’amélioration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C5304AC-5259-1928-371A-A4C0AE9790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E0A760C-9E84-48E7-88B1-5FE1C6D3A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90E1B-D1CC-4BC3-AACA-31231C952ADF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8FF604-6474-46A0-8ADB-736EB2EA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2D40945-7BCE-4B48-9786-D16CB63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5615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18C16-7DE0-3450-D04F-BB8FAF26E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7A3432-69E4-C41E-55E9-BE1BA0B8F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Évolutivité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5B0A21-4753-4BA9-1A0C-821BC370D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fr-FR" dirty="0"/>
              <a:t>Version 1 </a:t>
            </a:r>
          </a:p>
          <a:p>
            <a:pPr lvl="1">
              <a:lnSpc>
                <a:spcPct val="150000"/>
              </a:lnSpc>
            </a:pPr>
            <a:r>
              <a:rPr lang="fr-FR" dirty="0"/>
              <a:t>Réponse correcte aux commandes NINA et capacité de pointage des objets.</a:t>
            </a:r>
          </a:p>
          <a:p>
            <a:pPr>
              <a:lnSpc>
                <a:spcPct val="150000"/>
              </a:lnSpc>
            </a:pPr>
            <a:r>
              <a:rPr lang="fr-FR" dirty="0"/>
              <a:t>Version 2</a:t>
            </a:r>
          </a:p>
          <a:p>
            <a:pPr lvl="1">
              <a:lnSpc>
                <a:spcPct val="150000"/>
              </a:lnSpc>
            </a:pPr>
            <a:r>
              <a:rPr lang="fr-FR" dirty="0"/>
              <a:t>Améliorations avec l'ajout de fonctionnalités telles qu'une mini </a:t>
            </a:r>
            <a:r>
              <a:rPr lang="fr-FR" dirty="0" err="1"/>
              <a:t>powerbox</a:t>
            </a:r>
            <a:r>
              <a:rPr lang="fr-FR" dirty="0"/>
              <a:t> intégrée et de meilleures performances.</a:t>
            </a:r>
          </a:p>
          <a:p>
            <a:pPr>
              <a:lnSpc>
                <a:spcPct val="150000"/>
              </a:lnSpc>
            </a:pPr>
            <a:r>
              <a:rPr lang="fr-FR" dirty="0"/>
              <a:t>Version 3</a:t>
            </a:r>
          </a:p>
          <a:p>
            <a:pPr lvl="1">
              <a:lnSpc>
                <a:spcPct val="150000"/>
              </a:lnSpc>
            </a:pPr>
            <a:r>
              <a:rPr lang="fr-FR" dirty="0"/>
              <a:t>Fonctionnalités avancées le contrôle via une App (</a:t>
            </a:r>
            <a:r>
              <a:rPr lang="fr-FR" dirty="0">
                <a:sym typeface="Wingdings" panose="05000000000000000000" pitchFamily="2" charset="2"/>
              </a:rPr>
              <a:t> sans PC)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65214AA-F77E-40FB-AF26-46A11E7A8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671B-6829-4A0E-AA42-2FAAB382759A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896BFD-BAB5-423D-9ACC-CCA735409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DEE4B2-FE41-4676-AE4C-AEFBF52C4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33</a:t>
            </a:fld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88619C9-69F4-3ECE-80F0-67DF92DC0C46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Perspectives d’amélioration</a:t>
            </a:r>
          </a:p>
        </p:txBody>
      </p:sp>
    </p:spTree>
    <p:extLst>
      <p:ext uri="{BB962C8B-B14F-4D97-AF65-F5344CB8AC3E}">
        <p14:creationId xmlns:p14="http://schemas.microsoft.com/office/powerpoint/2010/main" val="25085944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C4598-682E-D557-92D2-3DE21BD27C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Fin et questions</a:t>
            </a:r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3ABF3AB1-09DE-CBAB-001A-B2D10FB146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Merci de votre attention !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CDE035-61FE-4D90-ABBE-FE7A3B23B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23E7-949A-4825-9026-E1FBF109B85D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740C82-7E8E-4484-96CE-2F67A9CD3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71923A-9777-449C-B933-BD96A152A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8929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314D82-89B7-BDD7-8393-050F9596B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Utilité d’une monture astronomique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244DB5-8CD5-C181-9E89-C94084BFF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77346" cy="4351338"/>
          </a:xfrm>
        </p:spPr>
        <p:txBody>
          <a:bodyPr>
            <a:normAutofit/>
          </a:bodyPr>
          <a:lstStyle/>
          <a:p>
            <a:r>
              <a:rPr lang="fr-FR" dirty="0"/>
              <a:t>Dispositif qui soutient et oriente un instrument d'observation permettant le suivi précis des objets célestes malgré la rotation terrestre.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2C8763-9B56-4DCA-835D-2EA209658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585" y="2064166"/>
            <a:ext cx="2530415" cy="4793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458003CC-99AD-4692-B643-B02F720C3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206" y="3200173"/>
            <a:ext cx="1614126" cy="1256106"/>
          </a:xfrm>
          <a:prstGeom prst="rect">
            <a:avLst/>
          </a:prstGeom>
          <a:noFill/>
          <a:effectLst>
            <a:glow rad="228600">
              <a:schemeClr val="accent4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A1035B5-4887-461D-93A8-884AF5D65F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585" y="4059068"/>
            <a:ext cx="2463665" cy="2791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BC4F894-ECFA-41EE-8A3E-42083C216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3B8BD-C05C-45AA-9BB7-B28A4298E656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1D08709-A1AD-429F-861D-3BB2C440C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9EFA04-DEB5-4013-8A22-629DE682C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4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F16D54C-EAB1-09B1-1B99-5A20345CE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500" b="98600" l="10000" r="90000">
                        <a14:foregroundMark x1="27100" y1="9800" x2="38400" y2="6900"/>
                        <a14:foregroundMark x1="38400" y1="6900" x2="47100" y2="8400"/>
                        <a14:foregroundMark x1="45200" y1="5400" x2="45200" y2="5400"/>
                        <a14:foregroundMark x1="28200" y1="3500" x2="28200" y2="3500"/>
                        <a14:foregroundMark x1="52600" y1="93300" x2="52600" y2="93300"/>
                        <a14:foregroundMark x1="49500" y1="98600" x2="49500" y2="98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994" y="3188713"/>
            <a:ext cx="3532762" cy="353276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83341C3-91E3-679F-4599-5846154BA9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850" b="93200" l="10000" r="90000">
                        <a14:foregroundMark x1="37300" y1="93200" x2="37300" y2="93200"/>
                        <a14:foregroundMark x1="57000" y1="91750" x2="57000" y2="91750"/>
                        <a14:foregroundMark x1="29750" y1="24100" x2="29750" y2="24100"/>
                        <a14:foregroundMark x1="41550" y1="17600" x2="41550" y2="17600"/>
                        <a14:foregroundMark x1="39700" y1="17300" x2="46350" y2="13900"/>
                        <a14:foregroundMark x1="46350" y1="13900" x2="46650" y2="13900"/>
                        <a14:foregroundMark x1="52600" y1="8950" x2="64000" y2="5350"/>
                        <a14:foregroundMark x1="64000" y1="5350" x2="75000" y2="10050"/>
                        <a14:foregroundMark x1="36700" y1="16050" x2="36700" y2="16050"/>
                        <a14:foregroundMark x1="47200" y1="10350" x2="47200" y2="10350"/>
                        <a14:foregroundMark x1="59250" y1="4800" x2="59250" y2="4800"/>
                        <a14:foregroundMark x1="73600" y1="4700" x2="73600" y2="4700"/>
                        <a14:foregroundMark x1="70350" y1="5550" x2="70350" y2="5550"/>
                        <a14:foregroundMark x1="70050" y1="4950" x2="70050" y2="4950"/>
                        <a14:foregroundMark x1="70050" y1="4950" x2="70050" y2="4950"/>
                        <a14:foregroundMark x1="70050" y1="4950" x2="70050" y2="4950"/>
                        <a14:foregroundMark x1="70050" y1="4950" x2="70050" y2="4950"/>
                        <a14:foregroundMark x1="70750" y1="4700" x2="70750" y2="4700"/>
                        <a14:foregroundMark x1="61550" y1="3850" x2="61550" y2="3850"/>
                        <a14:foregroundMark x1="60100" y1="4400" x2="60100" y2="4400"/>
                        <a14:foregroundMark x1="58700" y1="6250" x2="60100" y2="41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577" y="3190445"/>
            <a:ext cx="3667146" cy="3667146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6E421462-C416-ACAE-4A29-3AFBCD89AA19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129275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02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>
            <a:extLst>
              <a:ext uri="{FF2B5EF4-FFF2-40B4-BE49-F238E27FC236}">
                <a16:creationId xmlns:a16="http://schemas.microsoft.com/office/drawing/2014/main" id="{9748A7C1-EF97-1F7D-F4D2-595AABC1B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Utilité d'une monture astronomique :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D0F39DF-A8F2-4B0F-801E-A844A0A29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4902-7F3A-4FF6-8918-DA70258F6A99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8A435C-C249-48F6-A51E-C5CF9DA0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5109FB-F430-4E1C-BAA7-31A23AB6E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5</a:t>
            </a:fld>
            <a:endParaRPr lang="fr-FR"/>
          </a:p>
        </p:txBody>
      </p:sp>
      <p:sp>
        <p:nvSpPr>
          <p:cNvPr id="12" name="Espace réservé du contenu 11">
            <a:extLst>
              <a:ext uri="{FF2B5EF4-FFF2-40B4-BE49-F238E27FC236}">
                <a16:creationId xmlns:a16="http://schemas.microsoft.com/office/drawing/2014/main" id="{B62EA17F-38CC-46B8-0DB1-0C8655C2D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801784" cy="4351338"/>
          </a:xfrm>
        </p:spPr>
        <p:txBody>
          <a:bodyPr>
            <a:normAutofit fontScale="85000" lnSpcReduction="10000"/>
          </a:bodyPr>
          <a:lstStyle/>
          <a:p>
            <a:r>
              <a:rPr lang="fr-FR" sz="2600" b="1" dirty="0"/>
              <a:t>Suivi des objets célestes</a:t>
            </a:r>
            <a:r>
              <a:rPr lang="fr-FR" sz="2600" dirty="0"/>
              <a:t> : </a:t>
            </a:r>
            <a:r>
              <a:rPr lang="fr-FR" sz="2300" dirty="0">
                <a:solidFill>
                  <a:schemeClr val="bg1">
                    <a:lumMod val="50000"/>
                  </a:schemeClr>
                </a:solidFill>
              </a:rPr>
              <a:t>En compensant le mouvement de la Terre, la monture maintient les astres dans le champ de vision, facilitant leur observation prolongée. </a:t>
            </a:r>
            <a:br>
              <a:rPr lang="fr-FR" sz="2300" dirty="0"/>
            </a:br>
            <a:endParaRPr lang="fr-FR" sz="2300" dirty="0"/>
          </a:p>
          <a:p>
            <a:r>
              <a:rPr lang="fr-FR" sz="2600" b="1" dirty="0"/>
              <a:t>Astrophotographie</a:t>
            </a:r>
            <a:r>
              <a:rPr lang="fr-FR" sz="2600" dirty="0"/>
              <a:t> : </a:t>
            </a:r>
            <a:r>
              <a:rPr lang="fr-FR" sz="2300" dirty="0">
                <a:solidFill>
                  <a:schemeClr val="bg1">
                    <a:lumMod val="50000"/>
                  </a:schemeClr>
                </a:solidFill>
              </a:rPr>
              <a:t>Une monture stable et précise est essentielle pour capturer des images nettes des corps célestes, en évitant les traînées lumineuses dues au déplacement apparent des étoiles.</a:t>
            </a:r>
            <a:br>
              <a:rPr lang="fr-FR" sz="2300" dirty="0"/>
            </a:br>
            <a:endParaRPr lang="fr-FR" sz="2300" dirty="0"/>
          </a:p>
          <a:p>
            <a:r>
              <a:rPr lang="fr-FR" sz="2600" b="1" dirty="0"/>
              <a:t>Pointage précis</a:t>
            </a:r>
            <a:r>
              <a:rPr lang="fr-FR" sz="2600" dirty="0"/>
              <a:t> : </a:t>
            </a:r>
            <a:r>
              <a:rPr lang="fr-FR" sz="2300" dirty="0">
                <a:solidFill>
                  <a:schemeClr val="bg1">
                    <a:lumMod val="50000"/>
                  </a:schemeClr>
                </a:solidFill>
              </a:rPr>
              <a:t>Elle permet de diriger l'instrument vers des coordonnées spécifiques du ciel, aidant à localiser des objets astronomiques d'intérêt</a:t>
            </a:r>
            <a:r>
              <a:rPr lang="fr-FR" sz="2600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endParaRPr lang="fr-FR" dirty="0"/>
          </a:p>
        </p:txBody>
      </p:sp>
      <p:pic>
        <p:nvPicPr>
          <p:cNvPr id="13" name="Telescope tracking timelapse">
            <a:hlinkClick r:id="" action="ppaction://media"/>
            <a:extLst>
              <a:ext uri="{FF2B5EF4-FFF2-40B4-BE49-F238E27FC236}">
                <a16:creationId xmlns:a16="http://schemas.microsoft.com/office/drawing/2014/main" id="{9CC95D4B-064E-2E12-35CB-D0343F7C5B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7248" y="2413253"/>
            <a:ext cx="4729199" cy="3176081"/>
          </a:xfrm>
          <a:prstGeom prst="rect">
            <a:avLst/>
          </a:prstGeom>
        </p:spPr>
      </p:pic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43447EA-539E-FD4C-618B-FD696998FE00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20420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82BDB430-A91B-E21C-02C0-5754650F0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Aspects généraux du projet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AE6F194C-9151-560E-08CC-72BEA2E491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Cahier des charge et structure du projet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29C6D5-4497-A579-C148-C32076377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B8DC5BD-A4F1-5A8C-BEF7-83928E181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9570439-4D6C-4B26-0684-47210D5D9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559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E58CDE-4B7C-C928-3AD3-22AA4FD0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Exigences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D5D0B30-BB89-4747-98F1-6B5C8E921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DC68F-FDEA-422E-AB03-52EF52E210C4}" type="datetime2">
              <a:rPr lang="fr-FR" smtClean="0"/>
              <a:pPr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D818AE-C318-409C-A232-9F008EAD8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EDB0A2-77F0-4AFE-94AA-B8FCB6E67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pPr/>
              <a:t>7</a:t>
            </a:fld>
            <a:endParaRPr lang="fr-FR"/>
          </a:p>
        </p:txBody>
      </p:sp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id="{AB350A95-190A-9708-9178-2BCCD7950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876441"/>
              </p:ext>
            </p:extLst>
          </p:nvPr>
        </p:nvGraphicFramePr>
        <p:xfrm>
          <a:off x="663102" y="2023354"/>
          <a:ext cx="10865796" cy="3552607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3091775">
                  <a:extLst>
                    <a:ext uri="{9D8B030D-6E8A-4147-A177-3AD203B41FA5}">
                      <a16:colId xmlns:a16="http://schemas.microsoft.com/office/drawing/2014/main" val="792250165"/>
                    </a:ext>
                  </a:extLst>
                </a:gridCol>
                <a:gridCol w="7774021">
                  <a:extLst>
                    <a:ext uri="{9D8B030D-6E8A-4147-A177-3AD203B41FA5}">
                      <a16:colId xmlns:a16="http://schemas.microsoft.com/office/drawing/2014/main" val="3625617782"/>
                    </a:ext>
                  </a:extLst>
                </a:gridCol>
              </a:tblGrid>
              <a:tr h="444076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Critère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A3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Description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A3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475455"/>
                  </a:ext>
                </a:extLst>
              </a:tr>
              <a:tr h="1110189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Charge utile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Supporter un DSLR avec des objectifs jusqu'à 300 mm de focale, pour une charge totale de 2 à 3 kg.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916035"/>
                  </a:ext>
                </a:extLst>
              </a:tr>
              <a:tr h="777133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Portabilité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Conception légère et compacte, adaptée au transport dans un sac à dos standard.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7198000"/>
                  </a:ext>
                </a:extLst>
              </a:tr>
              <a:tr h="444076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Consommation électrique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Faible, adaptée aux sorties sur le terrain.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4204048"/>
                  </a:ext>
                </a:extLst>
              </a:tr>
              <a:tr h="777133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Contrôle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Pilotage via un PC utilisant le logiciel d'astrophotographie NINA.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09179"/>
                  </a:ext>
                </a:extLst>
              </a:tr>
            </a:tbl>
          </a:graphicData>
        </a:graphic>
      </p:graphicFrame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01C0BC2-8914-2729-5700-25B18D2917B7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Aspects Généraux du Projet</a:t>
            </a:r>
          </a:p>
        </p:txBody>
      </p:sp>
    </p:spTree>
    <p:extLst>
      <p:ext uri="{BB962C8B-B14F-4D97-AF65-F5344CB8AC3E}">
        <p14:creationId xmlns:p14="http://schemas.microsoft.com/office/powerpoint/2010/main" val="2456035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3F79CF-A7DC-9C8E-95C6-344D65A93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de </a:t>
            </a:r>
            <a:r>
              <a:rPr lang="fr-FR" dirty="0" err="1"/>
              <a:t>Starget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31EAA2-51AF-0A2F-48C4-DD1D1489A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Conception d’une monture </a:t>
            </a:r>
            <a:r>
              <a:rPr lang="fr-FR" dirty="0" err="1"/>
              <a:t>astro</a:t>
            </a:r>
            <a:br>
              <a:rPr lang="fr-FR" dirty="0"/>
            </a:br>
            <a:endParaRPr lang="fr-FR" dirty="0"/>
          </a:p>
          <a:p>
            <a:pPr lvl="1"/>
            <a:r>
              <a:rPr lang="fr-FR" b="1" dirty="0"/>
              <a:t>Electronique</a:t>
            </a:r>
            <a:r>
              <a:rPr lang="fr-FR" dirty="0"/>
              <a:t> </a:t>
            </a:r>
            <a:r>
              <a:rPr lang="fr-FR" b="1" dirty="0"/>
              <a:t>:</a:t>
            </a:r>
          </a:p>
          <a:p>
            <a:pPr lvl="2"/>
            <a:r>
              <a:rPr lang="fr-FR" b="1" dirty="0"/>
              <a:t>« Cerveau » : </a:t>
            </a:r>
            <a:r>
              <a:rPr lang="fr-FR" dirty="0"/>
              <a:t>Composant gérant le comportement de la monture et capable de recevoir des ordres du contrôle</a:t>
            </a:r>
          </a:p>
          <a:p>
            <a:pPr lvl="2"/>
            <a:r>
              <a:rPr lang="fr-FR" b="1" dirty="0"/>
              <a:t>«Yeux» : </a:t>
            </a:r>
            <a:r>
              <a:rPr lang="fr-FR" dirty="0"/>
              <a:t>Capteurs divers </a:t>
            </a:r>
            <a:r>
              <a:rPr lang="fr-FR" i="1" dirty="0"/>
              <a:t>(fin de course, position, GPS,… selon options et choix technologiques)</a:t>
            </a:r>
            <a:endParaRPr lang="fr-FR" dirty="0"/>
          </a:p>
          <a:p>
            <a:pPr lvl="2"/>
            <a:r>
              <a:rPr lang="fr-FR" b="1" dirty="0"/>
              <a:t>« Muscles » : </a:t>
            </a:r>
            <a:r>
              <a:rPr lang="fr-FR" dirty="0"/>
              <a:t>Moteurs (et leurs drivers)</a:t>
            </a:r>
            <a:br>
              <a:rPr lang="fr-FR" dirty="0"/>
            </a:br>
            <a:endParaRPr lang="fr-FR" dirty="0"/>
          </a:p>
          <a:p>
            <a:pPr lvl="1"/>
            <a:r>
              <a:rPr lang="fr-FR" b="1" dirty="0"/>
              <a:t>Logiciel :</a:t>
            </a:r>
          </a:p>
          <a:p>
            <a:pPr lvl="2"/>
            <a:r>
              <a:rPr lang="fr-FR" dirty="0"/>
              <a:t>Logiciel de contrôle : Logiciel PC (Nina, </a:t>
            </a:r>
            <a:r>
              <a:rPr lang="fr-FR" dirty="0" err="1"/>
              <a:t>Ekos</a:t>
            </a:r>
            <a:r>
              <a:rPr lang="fr-FR" dirty="0"/>
              <a:t>, …), App </a:t>
            </a:r>
            <a:r>
              <a:rPr lang="fr-FR" dirty="0" err="1"/>
              <a:t>android</a:t>
            </a:r>
            <a:r>
              <a:rPr lang="fr-FR" dirty="0"/>
              <a:t> (Sky safari)</a:t>
            </a:r>
          </a:p>
          <a:p>
            <a:pPr lvl="2"/>
            <a:r>
              <a:rPr lang="fr-FR" dirty="0"/>
              <a:t>Logiciel embarqué : Contrôle le hardware</a:t>
            </a:r>
          </a:p>
          <a:p>
            <a:pPr lvl="2"/>
            <a:r>
              <a:rPr lang="fr-FR" dirty="0"/>
              <a:t>Interface (driver) : Fait le lien entre le contrôle et l’embarqué (ASCOM, INDI)</a:t>
            </a:r>
          </a:p>
          <a:p>
            <a:endParaRPr lang="fr-FR" dirty="0"/>
          </a:p>
          <a:p>
            <a:pPr lvl="1"/>
            <a:r>
              <a:rPr lang="fr-FR" b="1" dirty="0"/>
              <a:t>Mécanique : </a:t>
            </a:r>
          </a:p>
          <a:p>
            <a:pPr lvl="2"/>
            <a:r>
              <a:rPr lang="fr-FR" dirty="0"/>
              <a:t>2 axes (motorisés) – au besoin : réducteurs</a:t>
            </a:r>
          </a:p>
          <a:p>
            <a:pPr lvl="2"/>
            <a:r>
              <a:rPr lang="fr-FR" dirty="0"/>
              <a:t>Structure encaissant les efforts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3FA3BE-661B-41F4-A126-47A506EB5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45E7-6BF1-416B-9816-AF3617991FE2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AD17C88-A719-422B-930E-1DF5988DA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786006-F86C-47B9-946C-BC560D056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8</a:t>
            </a:fld>
            <a:endParaRPr lang="fr-FR"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E8F91F7E-FE52-7C64-7994-5A1D9F4A2F12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Aspects Généraux du Projet</a:t>
            </a:r>
          </a:p>
        </p:txBody>
      </p:sp>
    </p:spTree>
    <p:extLst>
      <p:ext uri="{BB962C8B-B14F-4D97-AF65-F5344CB8AC3E}">
        <p14:creationId xmlns:p14="http://schemas.microsoft.com/office/powerpoint/2010/main" val="2008263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3E3275-F5F4-4C22-B526-6DB80CAD4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de </a:t>
            </a:r>
            <a:r>
              <a:rPr lang="fr-FR" dirty="0" err="1"/>
              <a:t>Starget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682021-E525-4860-BF4B-0FD9F79C6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/>
              <a:t>Fonctionnement</a:t>
            </a:r>
            <a:r>
              <a:rPr lang="en-CA" dirty="0"/>
              <a:t> de la monture</a:t>
            </a:r>
            <a:endParaRPr lang="fr-CA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06DDEE6-4CDA-4752-BAE8-0F7B8BFF4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dimanche 12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BD6356-D272-428D-B400-61E0FE4AD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1BB57CB-40C8-4AF4-9B9B-5D9DADB37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9</a:t>
            </a:fld>
            <a:endParaRPr lang="fr-FR"/>
          </a:p>
        </p:txBody>
      </p:sp>
      <p:pic>
        <p:nvPicPr>
          <p:cNvPr id="21" name="Graphique 20">
            <a:extLst>
              <a:ext uri="{FF2B5EF4-FFF2-40B4-BE49-F238E27FC236}">
                <a16:creationId xmlns:a16="http://schemas.microsoft.com/office/drawing/2014/main" id="{4B0D17BE-F6A9-6015-5624-6E716CB18A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6409" y="3065787"/>
            <a:ext cx="11459182" cy="2255353"/>
          </a:xfrm>
          <a:prstGeom prst="rect">
            <a:avLst/>
          </a:prstGeom>
        </p:spPr>
      </p:pic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2EC8C989-D7DC-6402-FB52-460E652AB836}"/>
              </a:ext>
            </a:extLst>
          </p:cNvPr>
          <p:cNvSpPr/>
          <p:nvPr/>
        </p:nvSpPr>
        <p:spPr>
          <a:xfrm>
            <a:off x="8031480" y="396557"/>
            <a:ext cx="3083560" cy="568960"/>
          </a:xfrm>
          <a:prstGeom prst="roundRect">
            <a:avLst>
              <a:gd name="adj" fmla="val 50000"/>
            </a:avLst>
          </a:pr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2A1944"/>
                </a:solidFill>
                <a:latin typeface="Rubik" panose="02000604000000020004" pitchFamily="2" charset="-79"/>
                <a:cs typeface="Rubik" panose="02000604000000020004" pitchFamily="2" charset="-79"/>
              </a:rPr>
              <a:t>Aspects Généraux du Projet</a:t>
            </a:r>
          </a:p>
        </p:txBody>
      </p:sp>
    </p:spTree>
    <p:extLst>
      <p:ext uri="{BB962C8B-B14F-4D97-AF65-F5344CB8AC3E}">
        <p14:creationId xmlns:p14="http://schemas.microsoft.com/office/powerpoint/2010/main" val="172234649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1620</Words>
  <Application>Microsoft Office PowerPoint</Application>
  <PresentationFormat>Grand écran</PresentationFormat>
  <Paragraphs>325</Paragraphs>
  <Slides>34</Slides>
  <Notes>0</Notes>
  <HiddenSlides>2</HiddenSlides>
  <MMClips>3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Courier New</vt:lpstr>
      <vt:lpstr>Fugaz One</vt:lpstr>
      <vt:lpstr>Rubik</vt:lpstr>
      <vt:lpstr>Wingdings</vt:lpstr>
      <vt:lpstr>Thème Office</vt:lpstr>
      <vt:lpstr>Starget</vt:lpstr>
      <vt:lpstr>Présentation du projet</vt:lpstr>
      <vt:lpstr>Qu’est-ce que Starget</vt:lpstr>
      <vt:lpstr>Utilité d’une monture astronomique</vt:lpstr>
      <vt:lpstr>Utilité d'une monture astronomique :</vt:lpstr>
      <vt:lpstr>Aspects généraux du projet</vt:lpstr>
      <vt:lpstr>Exigences</vt:lpstr>
      <vt:lpstr>Architecture de Starget</vt:lpstr>
      <vt:lpstr>Architecture de Starget</vt:lpstr>
      <vt:lpstr>Architecture de Starget</vt:lpstr>
      <vt:lpstr>Conception électronique</vt:lpstr>
      <vt:lpstr>Choix des composants</vt:lpstr>
      <vt:lpstr>Carte de contrôle</vt:lpstr>
      <vt:lpstr>Motorisation et drivers</vt:lpstr>
      <vt:lpstr>Capteurs</vt:lpstr>
      <vt:lpstr>Conception logicielle</vt:lpstr>
      <vt:lpstr>Structure logicielle</vt:lpstr>
      <vt:lpstr>Choix technologique</vt:lpstr>
      <vt:lpstr>Choix technologique</vt:lpstr>
      <vt:lpstr>Conception logicielle : Embarqué</vt:lpstr>
      <vt:lpstr>Conception mécanique</vt:lpstr>
      <vt:lpstr>Choix de l’architecture</vt:lpstr>
      <vt:lpstr>Choix de l’architecture</vt:lpstr>
      <vt:lpstr>Choix du reducteur</vt:lpstr>
      <vt:lpstr>Conception d’un CSRP Gear </vt:lpstr>
      <vt:lpstr>Design préliminaire : Monture</vt:lpstr>
      <vt:lpstr>Tests et validation</vt:lpstr>
      <vt:lpstr>Etats d’avancement</vt:lpstr>
      <vt:lpstr>Test du design du réducteur</vt:lpstr>
      <vt:lpstr>Test du design du réducteur</vt:lpstr>
      <vt:lpstr>Tests de l’électronique</vt:lpstr>
      <vt:lpstr>Perspectives d’amélioration</vt:lpstr>
      <vt:lpstr>Évolutivité</vt:lpstr>
      <vt:lpstr>Fin et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Starget</dc:title>
  <dc:creator>BROCAS Sylvain</dc:creator>
  <cp:lastModifiedBy>BROCAS Sylvain</cp:lastModifiedBy>
  <cp:revision>46</cp:revision>
  <dcterms:created xsi:type="dcterms:W3CDTF">2025-01-09T23:17:32Z</dcterms:created>
  <dcterms:modified xsi:type="dcterms:W3CDTF">2025-01-12T00:49:48Z</dcterms:modified>
</cp:coreProperties>
</file>

<file path=docProps/thumbnail.jpeg>
</file>